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44"/>
  </p:notesMasterIdLst>
  <p:handoutMasterIdLst>
    <p:handoutMasterId r:id="rId45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</p:sldIdLst>
  <p:sldSz cx="9144000" cy="5143500" type="screen16x9"/>
  <p:notesSz cx="6858000" cy="9144000"/>
  <p:embeddedFontLst>
    <p:embeddedFont>
      <p:font typeface="Google Sans" panose="020B0600000101010101" charset="0"/>
      <p:regular r:id="rId46"/>
      <p:bold r:id="rId47"/>
      <p:italic r:id="rId48"/>
      <p:boldItalic r:id="rId49"/>
    </p:embeddedFont>
    <p:embeddedFont>
      <p:font typeface="Google Sans Medium" panose="020B0600000101010101" charset="0"/>
      <p:regular r:id="rId50"/>
      <p:bold r:id="rId51"/>
      <p:italic r:id="rId52"/>
      <p:boldItalic r:id="rId53"/>
    </p:embeddedFont>
    <p:embeddedFont>
      <p:font typeface="Google Sans SemiBold" panose="020B0600000101010101" charset="0"/>
      <p:regular r:id="rId54"/>
      <p:bold r:id="rId55"/>
      <p:italic r:id="rId56"/>
      <p:boldItalic r:id="rId57"/>
    </p:embeddedFont>
    <p:embeddedFont>
      <p:font typeface="Helvetica Neue" panose="020B0600000101010101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Roboto Mono Light" panose="00000009000000000000" pitchFamily="49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89882" autoAdjust="0"/>
  </p:normalViewPr>
  <p:slideViewPr>
    <p:cSldViewPr snapToGrid="0">
      <p:cViewPr varScale="1">
        <p:scale>
          <a:sx n="90" d="100"/>
          <a:sy n="90" d="100"/>
        </p:scale>
        <p:origin x="10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6FD91C-05A2-8477-0E7E-FAECF819A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B69346-904A-CA7D-118E-EC230F554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3FF80-0466-4172-B18C-87EAFA5F636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F9BE35-2E2F-9F21-274B-2FDDE09F66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67702-9A8B-EA3C-EFFA-30869F635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0433-5C22-4D3C-A7C2-310230C3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94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5645dc21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5645dc21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5514d536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5514d536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5514d536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5514d536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8dee1d19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8dee1d19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8dee1d198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8dee1d198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8dee1d198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8dee1d198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5645dc21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5645dc21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8dee1d19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8dee1d19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8dee1d198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8dee1d198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4506279f4_2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4506279f4_2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8dee1d198_1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8dee1d198_1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4506279f4_2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4506279f4_2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5645dc21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5645dc21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780008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78000892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78000892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780008929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780008929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780008929_0_11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780008929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780008929_0_13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780008929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780008929_0_11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780008929_0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e780008929_0_12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780008929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780008929_0_1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506279f4_27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506279f4_27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780008929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780008929_0_12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e780008929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e780008929_0_13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25645dc21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25645dc21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78000892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e780008929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780008929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780008929_0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e780008929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e780008929_0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e78000892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e780008929_0_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e78000892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e780008929_0_5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e780008929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e780008929_0_8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78000892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780008929_0_8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4506279f4_2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4506279f4_27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78000892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780008929_0_8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886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78000892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780008929_0_8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313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78000892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780008929_0_8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945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4506279f4_27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4506279f4_27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_17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l="-989" r="-205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 hasCustomPrompt="1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r>
              <a:rPr lang="en-US" dirty="0" err="1"/>
              <a:t>SoonChunHyang</a:t>
            </a:r>
            <a:r>
              <a:rPr lang="en-US" dirty="0"/>
              <a:t> University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3">
            <a:alphaModFix/>
          </a:blip>
          <a:srcRect t="-9105" b="-12298"/>
          <a:stretch/>
        </p:blipFill>
        <p:spPr>
          <a:xfrm>
            <a:off x="6029178" y="951279"/>
            <a:ext cx="2229202" cy="7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050"/>
              <a:buFont typeface="Google Sans"/>
              <a:buNone/>
              <a:defRPr sz="10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 t="-9105" b="-12298"/>
          <a:stretch/>
        </p:blipFill>
        <p:spPr>
          <a:xfrm>
            <a:off x="6029178" y="951279"/>
            <a:ext cx="2229202" cy="7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050"/>
              <a:buFont typeface="Google Sans"/>
              <a:buNone/>
              <a:defRPr sz="10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r="9371"/>
          <a:stretch/>
        </p:blipFill>
        <p:spPr>
          <a:xfrm>
            <a:off x="0" y="0"/>
            <a:ext cx="5706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94975" y="1454525"/>
            <a:ext cx="3541800" cy="23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706725" y="-5775"/>
            <a:ext cx="34374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873425" y="1157275"/>
            <a:ext cx="3203425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- Quote - Full Screen">
  <p:cSld name="CUSTOM_1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>
            <a:spLocks noGrp="1"/>
          </p:cNvSpPr>
          <p:nvPr>
            <p:ph type="pic" idx="2"/>
          </p:nvPr>
        </p:nvSpPr>
        <p:spPr>
          <a:xfrm>
            <a:off x="-3525" y="-1025"/>
            <a:ext cx="3999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461" y="-1025"/>
            <a:ext cx="51485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930425" y="1315675"/>
            <a:ext cx="3479700" cy="22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5007850" y="1104625"/>
            <a:ext cx="3058473" cy="21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>
            <a:spLocks noGrp="1"/>
          </p:cNvSpPr>
          <p:nvPr>
            <p:ph type="pic" idx="2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>
            <a:spLocks noGrp="1"/>
          </p:cNvSpPr>
          <p:nvPr>
            <p:ph type="pic" idx="4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 ">
  <p:cSld name="CUSTOM_9_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l="-989" r="-205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 ">
  <p:cSld name="CUSTOM_10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l="-989" r="-205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1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-989" r="-205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/>
          </a:p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l="-7567" t="-10" r="-2746" b="10"/>
          <a:stretch/>
        </p:blipFill>
        <p:spPr>
          <a:xfrm>
            <a:off x="5848850" y="4234100"/>
            <a:ext cx="2528799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497300" y="1247088"/>
            <a:ext cx="9279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1789200" y="1247088"/>
            <a:ext cx="927900" cy="92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3081100" y="1247088"/>
            <a:ext cx="927900" cy="92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4373000" y="1247088"/>
            <a:ext cx="927900" cy="92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497300" y="2338163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17891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30810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43729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497300" y="2930938"/>
            <a:ext cx="927900" cy="9279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789200" y="2930938"/>
            <a:ext cx="927900" cy="927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4972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Grey 200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#e8eaed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17891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Grey 900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#202124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6293115" y="119959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Headlines</a:t>
            </a:r>
            <a:endParaRPr sz="2000" b="1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Bold</a:t>
            </a:r>
            <a:endParaRPr b="1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6293115" y="2420870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Subheads</a:t>
            </a:r>
            <a:endParaRPr sz="2000" dirty="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Roboto Mono Light</a:t>
            </a:r>
            <a:endParaRPr dirty="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6293115" y="364214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Body</a:t>
            </a:r>
            <a:endParaRPr sz="2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Normal</a:t>
            </a:r>
            <a:endParaRPr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Left Aligned Title</a:t>
            </a:r>
            <a:endParaRPr b="1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955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One Column Title</a:t>
            </a:r>
            <a:endParaRPr b="1"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Two Column Title</a:t>
            </a:r>
            <a:endParaRPr b="1"/>
          </a:p>
        </p:txBody>
      </p:sp>
      <p:sp>
        <p:nvSpPr>
          <p:cNvPr id="230" name="Google Shape;23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6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title"/>
          </p:nvPr>
        </p:nvSpPr>
        <p:spPr>
          <a:xfrm>
            <a:off x="2170025" y="16878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50%</a:t>
            </a:r>
            <a:endParaRPr b="1"/>
          </a:p>
        </p:txBody>
      </p:sp>
      <p:sp>
        <p:nvSpPr>
          <p:cNvPr id="237" name="Google Shape;237;p38"/>
          <p:cNvSpPr txBox="1">
            <a:spLocks noGrp="1"/>
          </p:cNvSpPr>
          <p:nvPr>
            <p:ph type="title" idx="2"/>
          </p:nvPr>
        </p:nvSpPr>
        <p:spPr>
          <a:xfrm>
            <a:off x="1037250" y="11048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 more than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8" name="Google Shape;238;p38"/>
          <p:cNvSpPr txBox="1">
            <a:spLocks noGrp="1"/>
          </p:cNvSpPr>
          <p:nvPr>
            <p:ph type="title" idx="3"/>
          </p:nvPr>
        </p:nvSpPr>
        <p:spPr>
          <a:xfrm>
            <a:off x="1037250" y="31500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of this large number slide   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“Simple statement, URL or quote goes here. Limit text </a:t>
            </a:r>
            <a:br>
              <a:rPr lang="en" sz="3680"/>
            </a:br>
            <a:r>
              <a:rPr lang="en" sz="3680"/>
              <a:t>to four lines or less.”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“Simple statement, URL or quote goes here. Limit text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five lines or less.”</a:t>
            </a: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sz="1150" dirty="0" err="1"/>
              <a:t>SoonChunHyang</a:t>
            </a:r>
            <a:r>
              <a:rPr lang="en-US" altLang="ko-KR" sz="1150" dirty="0"/>
              <a:t> University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0"/>
              <a:t>“Simple statement, URL or quote goes here. Limit text </a:t>
            </a:r>
            <a:br>
              <a:rPr lang="en" sz="3080"/>
            </a:br>
            <a:r>
              <a:rPr lang="en" sz="3080"/>
              <a:t>to five lines or less.”</a:t>
            </a:r>
            <a:endParaRPr sz="3100"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688" y="1977675"/>
            <a:ext cx="500694" cy="5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999" y="1977675"/>
            <a:ext cx="500694" cy="5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93" y="1977675"/>
            <a:ext cx="500694" cy="5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sz="1150" dirty="0" err="1"/>
              <a:t>SoonChunHyang</a:t>
            </a:r>
            <a:r>
              <a:rPr lang="en-US" altLang="ko-KR" sz="1150" dirty="0"/>
              <a:t> University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CE8E6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45" y="0"/>
            <a:ext cx="39973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241" y="0"/>
            <a:ext cx="39941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/>
        </p:nvSpPr>
        <p:spPr>
          <a:xfrm>
            <a:off x="621775" y="660600"/>
            <a:ext cx="3898500" cy="3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Half screen speaker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 sz="16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resenter slides are a great way to engage your audience by showing the presenter on on the right half of the screen and graphics on the left.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260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When designing presenter slides make sure your graphics never cross the centerline. This will make sure there is enough space to fit both the presenter and the graphic.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2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your content is too large to fit on a presenter slide or is better for the learner with more space, please use a full-screen slide instead.</a:t>
            </a:r>
            <a:endParaRPr sz="16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" name="Google Shape;266;p42"/>
          <p:cNvSpPr txBox="1">
            <a:spLocks noGrp="1"/>
          </p:cNvSpPr>
          <p:nvPr>
            <p:ph type="title" idx="4294967295"/>
          </p:nvPr>
        </p:nvSpPr>
        <p:spPr>
          <a:xfrm>
            <a:off x="5631300" y="1638750"/>
            <a:ext cx="3031200" cy="18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0" dirty="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REPLACE WITH</a:t>
            </a:r>
            <a:endParaRPr sz="2510" dirty="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0" dirty="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YOUR PHOTO</a:t>
            </a:r>
            <a:endParaRPr sz="2510" dirty="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>
            <a:spLocks noGrp="1"/>
          </p:cNvSpPr>
          <p:nvPr>
            <p:ph type="title"/>
          </p:nvPr>
        </p:nvSpPr>
        <p:spPr>
          <a:xfrm>
            <a:off x="287900" y="55085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45" y="0"/>
            <a:ext cx="39973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more than</a:t>
            </a:r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this number slide</a:t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45" y="0"/>
            <a:ext cx="39973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dirty="0"/>
              <a:t>Title</a:t>
            </a:r>
            <a:endParaRPr dirty="0"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FirstName LastName</a:t>
            </a:r>
            <a:br>
              <a:rPr lang="en" sz="1000" dirty="0"/>
            </a:br>
            <a:r>
              <a:rPr lang="en" sz="1000" dirty="0">
                <a:latin typeface="Google Sans"/>
                <a:ea typeface="Google Sans"/>
                <a:cs typeface="Google Sans"/>
                <a:sym typeface="Google Sans"/>
              </a:rPr>
              <a:t>Title, Study Name</a:t>
            </a:r>
            <a:endParaRPr sz="1000" dirty="0"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/>
              <a:t>SoonChunHyang</a:t>
            </a:r>
            <a:r>
              <a:rPr lang="en-US" dirty="0"/>
              <a:t> University</a:t>
            </a:r>
            <a:endParaRPr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45DC6F-4AE6-0195-4ADE-2E87C88CC6F1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078" r="54330"/>
          <a:stretch/>
        </p:blipFill>
        <p:spPr>
          <a:xfrm>
            <a:off x="5706600" y="0"/>
            <a:ext cx="3437399" cy="5143501"/>
          </a:xfrm>
          <a:prstGeom prst="rect">
            <a:avLst/>
          </a:prstGeom>
        </p:spPr>
      </p:pic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794975" y="1454525"/>
            <a:ext cx="3541800" cy="23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392" t="-20" r="47874" b="20"/>
          <a:stretch/>
        </p:blipFill>
        <p:spPr>
          <a:xfrm>
            <a:off x="-3525" y="-1025"/>
            <a:ext cx="3999002" cy="5143501"/>
          </a:xfrm>
          <a:prstGeom prst="rect">
            <a:avLst/>
          </a:prstGeom>
        </p:spPr>
      </p:pic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4930425" y="1315675"/>
            <a:ext cx="3479700" cy="22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CE8E6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Charts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/>
        </p:nvSpPr>
        <p:spPr>
          <a:xfrm>
            <a:off x="850900" y="66840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Chart Elements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850900" y="1899296"/>
            <a:ext cx="1437000" cy="2575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304" name="Google Shape;304;p48"/>
          <p:cNvSpPr txBox="1"/>
          <p:nvPr/>
        </p:nvSpPr>
        <p:spPr>
          <a:xfrm>
            <a:off x="850900" y="1434804"/>
            <a:ext cx="8526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Large Box</a:t>
            </a:r>
            <a:endParaRPr sz="500"/>
          </a:p>
        </p:txBody>
      </p:sp>
      <p:sp>
        <p:nvSpPr>
          <p:cNvPr id="305" name="Google Shape;305;p48"/>
          <p:cNvSpPr/>
          <p:nvPr/>
        </p:nvSpPr>
        <p:spPr>
          <a:xfrm>
            <a:off x="2428447" y="1899296"/>
            <a:ext cx="1437000" cy="2561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306" name="Google Shape;306;p48"/>
          <p:cNvSpPr txBox="1"/>
          <p:nvPr/>
        </p:nvSpPr>
        <p:spPr>
          <a:xfrm>
            <a:off x="1248501" y="2960301"/>
            <a:ext cx="3852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307" name="Google Shape;307;p48"/>
          <p:cNvSpPr txBox="1"/>
          <p:nvPr/>
        </p:nvSpPr>
        <p:spPr>
          <a:xfrm>
            <a:off x="2518547" y="1968625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308" name="Google Shape;308;p48"/>
          <p:cNvSpPr txBox="1"/>
          <p:nvPr/>
        </p:nvSpPr>
        <p:spPr>
          <a:xfrm>
            <a:off x="4279715" y="1434804"/>
            <a:ext cx="10707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Medium Box</a:t>
            </a:r>
            <a:endParaRPr sz="500"/>
          </a:p>
        </p:txBody>
      </p:sp>
      <p:sp>
        <p:nvSpPr>
          <p:cNvPr id="309" name="Google Shape;309;p48"/>
          <p:cNvSpPr/>
          <p:nvPr/>
        </p:nvSpPr>
        <p:spPr>
          <a:xfrm>
            <a:off x="4291548" y="1910393"/>
            <a:ext cx="1129800" cy="554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400"/>
          </a:p>
        </p:txBody>
      </p:sp>
      <p:sp>
        <p:nvSpPr>
          <p:cNvPr id="310" name="Google Shape;310;p48"/>
          <p:cNvSpPr/>
          <p:nvPr/>
        </p:nvSpPr>
        <p:spPr>
          <a:xfrm>
            <a:off x="4298765" y="2580668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311" name="Google Shape;311;p48"/>
          <p:cNvSpPr/>
          <p:nvPr/>
        </p:nvSpPr>
        <p:spPr>
          <a:xfrm>
            <a:off x="4298765" y="3247445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312" name="Google Shape;312;p48"/>
          <p:cNvSpPr/>
          <p:nvPr/>
        </p:nvSpPr>
        <p:spPr>
          <a:xfrm>
            <a:off x="4298765" y="3914236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0F9D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313" name="Google Shape;313;p48"/>
          <p:cNvSpPr txBox="1"/>
          <p:nvPr/>
        </p:nvSpPr>
        <p:spPr>
          <a:xfrm>
            <a:off x="6000850" y="1434804"/>
            <a:ext cx="822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Small Box</a:t>
            </a:r>
            <a:endParaRPr sz="500"/>
          </a:p>
        </p:txBody>
      </p:sp>
      <p:sp>
        <p:nvSpPr>
          <p:cNvPr id="314" name="Google Shape;314;p48"/>
          <p:cNvSpPr txBox="1"/>
          <p:nvPr/>
        </p:nvSpPr>
        <p:spPr>
          <a:xfrm>
            <a:off x="4376684" y="2639837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315" name="Google Shape;315;p48"/>
          <p:cNvSpPr/>
          <p:nvPr/>
        </p:nvSpPr>
        <p:spPr>
          <a:xfrm>
            <a:off x="6000850" y="1901124"/>
            <a:ext cx="1141800" cy="573300"/>
          </a:xfrm>
          <a:prstGeom prst="roundRect">
            <a:avLst>
              <a:gd name="adj" fmla="val 0"/>
            </a:avLst>
          </a:prstGeom>
          <a:solidFill>
            <a:srgbClr val="DCE5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"/>
              <a:buNone/>
            </a:pPr>
            <a:r>
              <a:rPr lang="en" sz="800" b="0" i="0" u="none" strike="noStrike" cap="none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800"/>
          </a:p>
        </p:txBody>
      </p:sp>
      <p:sp>
        <p:nvSpPr>
          <p:cNvPr id="316" name="Google Shape;316;p48"/>
          <p:cNvSpPr txBox="1"/>
          <p:nvPr/>
        </p:nvSpPr>
        <p:spPr>
          <a:xfrm>
            <a:off x="5996074" y="1688940"/>
            <a:ext cx="11865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600"/>
              <a:buFont typeface="Google Sans Medium"/>
              <a:buNone/>
            </a:pPr>
            <a:r>
              <a:rPr lang="en" sz="600" b="0" i="0" u="none" strike="noStrike" cap="non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for nested items only</a:t>
            </a:r>
            <a:endParaRPr sz="500"/>
          </a:p>
        </p:txBody>
      </p:sp>
      <p:sp>
        <p:nvSpPr>
          <p:cNvPr id="317" name="Google Shape;317;p48"/>
          <p:cNvSpPr txBox="1"/>
          <p:nvPr/>
        </p:nvSpPr>
        <p:spPr>
          <a:xfrm>
            <a:off x="4619602" y="2303350"/>
            <a:ext cx="4782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0pt Caption</a:t>
            </a:r>
            <a:endParaRPr sz="500"/>
          </a:p>
        </p:txBody>
      </p:sp>
      <p:sp>
        <p:nvSpPr>
          <p:cNvPr id="318" name="Google Shape;318;p48"/>
          <p:cNvSpPr txBox="1"/>
          <p:nvPr/>
        </p:nvSpPr>
        <p:spPr>
          <a:xfrm>
            <a:off x="6363279" y="2303348"/>
            <a:ext cx="5334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8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319" name="Google Shape;319;p48"/>
          <p:cNvSpPr txBox="1"/>
          <p:nvPr/>
        </p:nvSpPr>
        <p:spPr>
          <a:xfrm>
            <a:off x="6000850" y="2848382"/>
            <a:ext cx="554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sz="500"/>
          </a:p>
        </p:txBody>
      </p:sp>
      <p:sp>
        <p:nvSpPr>
          <p:cNvPr id="320" name="Google Shape;320;p48"/>
          <p:cNvSpPr/>
          <p:nvPr/>
        </p:nvSpPr>
        <p:spPr>
          <a:xfrm>
            <a:off x="6002765" y="4062803"/>
            <a:ext cx="1437000" cy="283800"/>
          </a:xfrm>
          <a:prstGeom prst="roundRect">
            <a:avLst>
              <a:gd name="adj" fmla="val 50000"/>
            </a:avLst>
          </a:prstGeom>
          <a:solidFill>
            <a:srgbClr val="1A73E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 sz="400"/>
          </a:p>
        </p:txBody>
      </p:sp>
      <p:sp>
        <p:nvSpPr>
          <p:cNvPr id="321" name="Google Shape;321;p48"/>
          <p:cNvSpPr/>
          <p:nvPr/>
        </p:nvSpPr>
        <p:spPr>
          <a:xfrm>
            <a:off x="6008171" y="3332390"/>
            <a:ext cx="1416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</a:t>
            </a:r>
            <a:endParaRPr sz="400"/>
          </a:p>
        </p:txBody>
      </p:sp>
      <p:sp>
        <p:nvSpPr>
          <p:cNvPr id="322" name="Google Shape;322;p48"/>
          <p:cNvSpPr txBox="1"/>
          <p:nvPr/>
        </p:nvSpPr>
        <p:spPr>
          <a:xfrm>
            <a:off x="6016096" y="3914225"/>
            <a:ext cx="10074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Round Corner Radius</a:t>
            </a:r>
            <a:endParaRPr sz="500"/>
          </a:p>
        </p:txBody>
      </p:sp>
      <p:sp>
        <p:nvSpPr>
          <p:cNvPr id="323" name="Google Shape;323;p48"/>
          <p:cNvSpPr txBox="1"/>
          <p:nvPr/>
        </p:nvSpPr>
        <p:spPr>
          <a:xfrm>
            <a:off x="6098786" y="3433593"/>
            <a:ext cx="381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324" name="Google Shape;324;p48"/>
          <p:cNvSpPr txBox="1"/>
          <p:nvPr/>
        </p:nvSpPr>
        <p:spPr>
          <a:xfrm>
            <a:off x="7715022" y="1434804"/>
            <a:ext cx="6192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Arrows</a:t>
            </a:r>
            <a:endParaRPr sz="500"/>
          </a:p>
        </p:txBody>
      </p:sp>
      <p:cxnSp>
        <p:nvCxnSpPr>
          <p:cNvPr id="325" name="Google Shape;325;p48"/>
          <p:cNvCxnSpPr/>
          <p:nvPr/>
        </p:nvCxnSpPr>
        <p:spPr>
          <a:xfrm>
            <a:off x="7709336" y="1921000"/>
            <a:ext cx="867600" cy="0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26" name="Google Shape;326;p48"/>
          <p:cNvCxnSpPr/>
          <p:nvPr/>
        </p:nvCxnSpPr>
        <p:spPr>
          <a:xfrm>
            <a:off x="7709336" y="2571746"/>
            <a:ext cx="867600" cy="0"/>
          </a:xfrm>
          <a:prstGeom prst="straightConnector1">
            <a:avLst/>
          </a:prstGeom>
          <a:noFill/>
          <a:ln w="9525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27" name="Google Shape;327;p48"/>
          <p:cNvSpPr txBox="1"/>
          <p:nvPr/>
        </p:nvSpPr>
        <p:spPr>
          <a:xfrm>
            <a:off x="7709318" y="2088000"/>
            <a:ext cx="867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sp>
        <p:nvSpPr>
          <p:cNvPr id="328" name="Google Shape;328;p48"/>
          <p:cNvSpPr txBox="1"/>
          <p:nvPr/>
        </p:nvSpPr>
        <p:spPr>
          <a:xfrm>
            <a:off x="7709317" y="2739700"/>
            <a:ext cx="10074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Complex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1pt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p49"/>
          <p:cNvCxnSpPr/>
          <p:nvPr/>
        </p:nvCxnSpPr>
        <p:spPr>
          <a:xfrm rot="10800000">
            <a:off x="6071173" y="3514989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34" name="Google Shape;334;p49"/>
          <p:cNvCxnSpPr/>
          <p:nvPr/>
        </p:nvCxnSpPr>
        <p:spPr>
          <a:xfrm>
            <a:off x="5747868" y="2095764"/>
            <a:ext cx="76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35" name="Google Shape;335;p49"/>
          <p:cNvCxnSpPr/>
          <p:nvPr/>
        </p:nvCxnSpPr>
        <p:spPr>
          <a:xfrm>
            <a:off x="2796259" y="2095764"/>
            <a:ext cx="142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36" name="Google Shape;336;p49"/>
          <p:cNvCxnSpPr/>
          <p:nvPr/>
        </p:nvCxnSpPr>
        <p:spPr>
          <a:xfrm rot="10800000">
            <a:off x="3507887" y="3526643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37" name="Google Shape;337;p4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Simple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38" name="Google Shape;338;p49"/>
          <p:cNvSpPr/>
          <p:nvPr/>
        </p:nvSpPr>
        <p:spPr>
          <a:xfrm>
            <a:off x="851250" y="1388291"/>
            <a:ext cx="2580900" cy="3149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49"/>
          <p:cNvSpPr/>
          <p:nvPr/>
        </p:nvSpPr>
        <p:spPr>
          <a:xfrm>
            <a:off x="6578553" y="1404960"/>
            <a:ext cx="1714200" cy="3115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49"/>
          <p:cNvSpPr/>
          <p:nvPr/>
        </p:nvSpPr>
        <p:spPr>
          <a:xfrm>
            <a:off x="4278638" y="1388291"/>
            <a:ext cx="1722600" cy="3149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1201288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2" name="Google Shape;342;p49"/>
          <p:cNvSpPr txBox="1"/>
          <p:nvPr/>
        </p:nvSpPr>
        <p:spPr>
          <a:xfrm>
            <a:off x="1201288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3" name="Google Shape;343;p49"/>
          <p:cNvSpPr txBox="1"/>
          <p:nvPr/>
        </p:nvSpPr>
        <p:spPr>
          <a:xfrm>
            <a:off x="2352932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4" name="Google Shape;344;p49"/>
          <p:cNvSpPr txBox="1"/>
          <p:nvPr/>
        </p:nvSpPr>
        <p:spPr>
          <a:xfrm>
            <a:off x="2352932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5" name="Google Shape;345;p49"/>
          <p:cNvSpPr txBox="1"/>
          <p:nvPr/>
        </p:nvSpPr>
        <p:spPr>
          <a:xfrm>
            <a:off x="4766000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6" name="Google Shape;346;p49"/>
          <p:cNvSpPr txBox="1"/>
          <p:nvPr/>
        </p:nvSpPr>
        <p:spPr>
          <a:xfrm>
            <a:off x="4766000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7" name="Google Shape;347;p49"/>
          <p:cNvSpPr txBox="1"/>
          <p:nvPr/>
        </p:nvSpPr>
        <p:spPr>
          <a:xfrm>
            <a:off x="7071051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8" name="Google Shape;348;p49"/>
          <p:cNvSpPr txBox="1"/>
          <p:nvPr/>
        </p:nvSpPr>
        <p:spPr>
          <a:xfrm>
            <a:off x="7071051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9" name="Google Shape;349;p49"/>
          <p:cNvSpPr/>
          <p:nvPr/>
        </p:nvSpPr>
        <p:spPr>
          <a:xfrm>
            <a:off x="1226694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49"/>
          <p:cNvSpPr/>
          <p:nvPr/>
        </p:nvSpPr>
        <p:spPr>
          <a:xfrm>
            <a:off x="2371182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49"/>
          <p:cNvSpPr/>
          <p:nvPr/>
        </p:nvSpPr>
        <p:spPr>
          <a:xfrm>
            <a:off x="1226694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49"/>
          <p:cNvSpPr/>
          <p:nvPr/>
        </p:nvSpPr>
        <p:spPr>
          <a:xfrm>
            <a:off x="2371182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49"/>
          <p:cNvSpPr/>
          <p:nvPr/>
        </p:nvSpPr>
        <p:spPr>
          <a:xfrm>
            <a:off x="4799462" y="1815179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4799462" y="3105817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49"/>
          <p:cNvSpPr/>
          <p:nvPr/>
        </p:nvSpPr>
        <p:spPr>
          <a:xfrm>
            <a:off x="7092642" y="1815179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49"/>
          <p:cNvSpPr/>
          <p:nvPr/>
        </p:nvSpPr>
        <p:spPr>
          <a:xfrm>
            <a:off x="7092642" y="3105817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49"/>
          <p:cNvSpPr/>
          <p:nvPr/>
        </p:nvSpPr>
        <p:spPr>
          <a:xfrm>
            <a:off x="1428067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8" name="Google Shape;358;p49"/>
          <p:cNvSpPr/>
          <p:nvPr/>
        </p:nvSpPr>
        <p:spPr>
          <a:xfrm>
            <a:off x="2571858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9" name="Google Shape;359;p49"/>
          <p:cNvSpPr/>
          <p:nvPr/>
        </p:nvSpPr>
        <p:spPr>
          <a:xfrm>
            <a:off x="1428067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0" name="Google Shape;360;p49"/>
          <p:cNvSpPr/>
          <p:nvPr/>
        </p:nvSpPr>
        <p:spPr>
          <a:xfrm>
            <a:off x="2571858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1" name="Google Shape;361;p49"/>
          <p:cNvSpPr/>
          <p:nvPr/>
        </p:nvSpPr>
        <p:spPr>
          <a:xfrm>
            <a:off x="4993876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2" name="Google Shape;362;p49"/>
          <p:cNvSpPr/>
          <p:nvPr/>
        </p:nvSpPr>
        <p:spPr>
          <a:xfrm>
            <a:off x="4993876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49"/>
          <p:cNvSpPr/>
          <p:nvPr/>
        </p:nvSpPr>
        <p:spPr>
          <a:xfrm>
            <a:off x="7289649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4" name="Google Shape;364;p49"/>
          <p:cNvSpPr/>
          <p:nvPr/>
        </p:nvSpPr>
        <p:spPr>
          <a:xfrm>
            <a:off x="7289649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9" name="Google Shape;369;p50"/>
          <p:cNvCxnSpPr>
            <a:stCxn id="370" idx="0"/>
            <a:endCxn id="371" idx="0"/>
          </p:cNvCxnSpPr>
          <p:nvPr/>
        </p:nvCxnSpPr>
        <p:spPr>
          <a:xfrm rot="10800000" flipH="1">
            <a:off x="1426688" y="1115738"/>
            <a:ext cx="156270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72" name="Google Shape;372;p50"/>
          <p:cNvCxnSpPr>
            <a:stCxn id="373" idx="0"/>
            <a:endCxn id="371" idx="0"/>
          </p:cNvCxnSpPr>
          <p:nvPr/>
        </p:nvCxnSpPr>
        <p:spPr>
          <a:xfrm rot="10800000">
            <a:off x="2989545" y="1115738"/>
            <a:ext cx="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74" name="Google Shape;374;p50"/>
          <p:cNvCxnSpPr>
            <a:stCxn id="371" idx="0"/>
            <a:endCxn id="375" idx="0"/>
          </p:cNvCxnSpPr>
          <p:nvPr/>
        </p:nvCxnSpPr>
        <p:spPr>
          <a:xfrm>
            <a:off x="2989533" y="1115645"/>
            <a:ext cx="158250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76" name="Google Shape;376;p50"/>
          <p:cNvSpPr txBox="1"/>
          <p:nvPr/>
        </p:nvSpPr>
        <p:spPr>
          <a:xfrm>
            <a:off x="850900" y="581819"/>
            <a:ext cx="231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All-purpose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70" name="Google Shape;370;p50"/>
          <p:cNvSpPr/>
          <p:nvPr/>
        </p:nvSpPr>
        <p:spPr>
          <a:xfrm>
            <a:off x="852488" y="2586038"/>
            <a:ext cx="11484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373" name="Google Shape;373;p50"/>
          <p:cNvSpPr/>
          <p:nvPr/>
        </p:nvSpPr>
        <p:spPr>
          <a:xfrm>
            <a:off x="2434995" y="2586038"/>
            <a:ext cx="11091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375" name="Google Shape;375;p50"/>
          <p:cNvSpPr/>
          <p:nvPr/>
        </p:nvSpPr>
        <p:spPr>
          <a:xfrm>
            <a:off x="4017503" y="2586038"/>
            <a:ext cx="11091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</a:t>
            </a:r>
            <a:endParaRPr sz="500"/>
          </a:p>
        </p:txBody>
      </p:sp>
      <p:sp>
        <p:nvSpPr>
          <p:cNvPr id="371" name="Google Shape;371;p50"/>
          <p:cNvSpPr/>
          <p:nvPr/>
        </p:nvSpPr>
        <p:spPr>
          <a:xfrm>
            <a:off x="2457183" y="1115645"/>
            <a:ext cx="1064700" cy="1134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2624851" y="185967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8" name="Google Shape;378;p50"/>
          <p:cNvSpPr/>
          <p:nvPr/>
        </p:nvSpPr>
        <p:spPr>
          <a:xfrm>
            <a:off x="1727448" y="3441526"/>
            <a:ext cx="1109100" cy="540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379" name="Google Shape;379;p50"/>
          <p:cNvSpPr/>
          <p:nvPr/>
        </p:nvSpPr>
        <p:spPr>
          <a:xfrm>
            <a:off x="3153854" y="3441526"/>
            <a:ext cx="1122300" cy="540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cxnSp>
        <p:nvCxnSpPr>
          <p:cNvPr id="380" name="Google Shape;380;p50"/>
          <p:cNvCxnSpPr>
            <a:stCxn id="379" idx="0"/>
            <a:endCxn id="375" idx="0"/>
          </p:cNvCxnSpPr>
          <p:nvPr/>
        </p:nvCxnSpPr>
        <p:spPr>
          <a:xfrm rot="10800000" flipH="1">
            <a:off x="3715004" y="2585926"/>
            <a:ext cx="857100" cy="85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81" name="Google Shape;381;p50"/>
          <p:cNvCxnSpPr>
            <a:stCxn id="370" idx="0"/>
            <a:endCxn id="378" idx="0"/>
          </p:cNvCxnSpPr>
          <p:nvPr/>
        </p:nvCxnSpPr>
        <p:spPr>
          <a:xfrm>
            <a:off x="1426688" y="2586038"/>
            <a:ext cx="855300" cy="85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82" name="Google Shape;382;p50"/>
          <p:cNvSpPr/>
          <p:nvPr/>
        </p:nvSpPr>
        <p:spPr>
          <a:xfrm>
            <a:off x="2765133" y="1313676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50"/>
          <p:cNvSpPr/>
          <p:nvPr/>
        </p:nvSpPr>
        <p:spPr>
          <a:xfrm>
            <a:off x="2883130" y="1425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/>
          <p:nvPr/>
        </p:nvSpPr>
        <p:spPr>
          <a:xfrm>
            <a:off x="855662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51"/>
          <p:cNvSpPr/>
          <p:nvPr/>
        </p:nvSpPr>
        <p:spPr>
          <a:xfrm>
            <a:off x="855662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/>
          </a:p>
        </p:txBody>
      </p:sp>
      <p:sp>
        <p:nvSpPr>
          <p:cNvPr id="390" name="Google Shape;390;p51"/>
          <p:cNvSpPr txBox="1"/>
          <p:nvPr/>
        </p:nvSpPr>
        <p:spPr>
          <a:xfrm>
            <a:off x="1205040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1" name="Google Shape;391;p51"/>
          <p:cNvSpPr txBox="1"/>
          <p:nvPr/>
        </p:nvSpPr>
        <p:spPr>
          <a:xfrm>
            <a:off x="1205040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2" name="Google Shape;392;p51"/>
          <p:cNvSpPr txBox="1"/>
          <p:nvPr/>
        </p:nvSpPr>
        <p:spPr>
          <a:xfrm>
            <a:off x="1205040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3" name="Google Shape;393;p51"/>
          <p:cNvSpPr/>
          <p:nvPr/>
        </p:nvSpPr>
        <p:spPr>
          <a:xfrm>
            <a:off x="2371221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394" name="Google Shape;394;p51"/>
          <p:cNvSpPr/>
          <p:nvPr/>
        </p:nvSpPr>
        <p:spPr>
          <a:xfrm>
            <a:off x="3872492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Three</a:t>
            </a:r>
            <a:endParaRPr sz="500"/>
          </a:p>
        </p:txBody>
      </p:sp>
      <p:sp>
        <p:nvSpPr>
          <p:cNvPr id="395" name="Google Shape;395;p51"/>
          <p:cNvSpPr/>
          <p:nvPr/>
        </p:nvSpPr>
        <p:spPr>
          <a:xfrm>
            <a:off x="5373763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Four</a:t>
            </a:r>
            <a:endParaRPr sz="500"/>
          </a:p>
        </p:txBody>
      </p:sp>
      <p:sp>
        <p:nvSpPr>
          <p:cNvPr id="396" name="Google Shape;396;p51"/>
          <p:cNvSpPr/>
          <p:nvPr/>
        </p:nvSpPr>
        <p:spPr>
          <a:xfrm>
            <a:off x="1367172" y="342797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51"/>
          <p:cNvSpPr/>
          <p:nvPr/>
        </p:nvSpPr>
        <p:spPr>
          <a:xfrm>
            <a:off x="1367172" y="259401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51"/>
          <p:cNvSpPr/>
          <p:nvPr/>
        </p:nvSpPr>
        <p:spPr>
          <a:xfrm>
            <a:off x="1367172" y="1747051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1"/>
          <p:cNvSpPr/>
          <p:nvPr/>
        </p:nvSpPr>
        <p:spPr>
          <a:xfrm>
            <a:off x="1485169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0" name="Google Shape;400;p51"/>
          <p:cNvSpPr/>
          <p:nvPr/>
        </p:nvSpPr>
        <p:spPr>
          <a:xfrm>
            <a:off x="1485169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51"/>
          <p:cNvSpPr/>
          <p:nvPr/>
        </p:nvSpPr>
        <p:spPr>
          <a:xfrm>
            <a:off x="1485169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51"/>
          <p:cNvSpPr/>
          <p:nvPr/>
        </p:nvSpPr>
        <p:spPr>
          <a:xfrm>
            <a:off x="2356933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2706311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04" name="Google Shape;404;p51"/>
          <p:cNvSpPr txBox="1"/>
          <p:nvPr/>
        </p:nvSpPr>
        <p:spPr>
          <a:xfrm>
            <a:off x="2706311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05" name="Google Shape;405;p51"/>
          <p:cNvSpPr txBox="1"/>
          <p:nvPr/>
        </p:nvSpPr>
        <p:spPr>
          <a:xfrm>
            <a:off x="2706311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06" name="Google Shape;406;p51"/>
          <p:cNvSpPr/>
          <p:nvPr/>
        </p:nvSpPr>
        <p:spPr>
          <a:xfrm>
            <a:off x="2868443" y="342797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51"/>
          <p:cNvSpPr/>
          <p:nvPr/>
        </p:nvSpPr>
        <p:spPr>
          <a:xfrm>
            <a:off x="2868443" y="259401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51"/>
          <p:cNvSpPr/>
          <p:nvPr/>
        </p:nvSpPr>
        <p:spPr>
          <a:xfrm>
            <a:off x="2868443" y="1747051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51"/>
          <p:cNvSpPr/>
          <p:nvPr/>
        </p:nvSpPr>
        <p:spPr>
          <a:xfrm>
            <a:off x="2986440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0" name="Google Shape;410;p51"/>
          <p:cNvSpPr/>
          <p:nvPr/>
        </p:nvSpPr>
        <p:spPr>
          <a:xfrm>
            <a:off x="2986440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1" name="Google Shape;411;p51"/>
          <p:cNvSpPr/>
          <p:nvPr/>
        </p:nvSpPr>
        <p:spPr>
          <a:xfrm>
            <a:off x="2986440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2" name="Google Shape;412;p51"/>
          <p:cNvSpPr/>
          <p:nvPr/>
        </p:nvSpPr>
        <p:spPr>
          <a:xfrm>
            <a:off x="3858205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51"/>
          <p:cNvSpPr txBox="1"/>
          <p:nvPr/>
        </p:nvSpPr>
        <p:spPr>
          <a:xfrm>
            <a:off x="4207582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14" name="Google Shape;414;p51"/>
          <p:cNvSpPr txBox="1"/>
          <p:nvPr/>
        </p:nvSpPr>
        <p:spPr>
          <a:xfrm>
            <a:off x="4207582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15" name="Google Shape;415;p51"/>
          <p:cNvSpPr txBox="1"/>
          <p:nvPr/>
        </p:nvSpPr>
        <p:spPr>
          <a:xfrm>
            <a:off x="4207582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16" name="Google Shape;416;p51"/>
          <p:cNvSpPr/>
          <p:nvPr/>
        </p:nvSpPr>
        <p:spPr>
          <a:xfrm>
            <a:off x="4369714" y="342797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4369714" y="259401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51"/>
          <p:cNvSpPr/>
          <p:nvPr/>
        </p:nvSpPr>
        <p:spPr>
          <a:xfrm>
            <a:off x="4369714" y="1747051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51"/>
          <p:cNvSpPr/>
          <p:nvPr/>
        </p:nvSpPr>
        <p:spPr>
          <a:xfrm>
            <a:off x="4487711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51"/>
          <p:cNvSpPr/>
          <p:nvPr/>
        </p:nvSpPr>
        <p:spPr>
          <a:xfrm>
            <a:off x="4487711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51"/>
          <p:cNvSpPr/>
          <p:nvPr/>
        </p:nvSpPr>
        <p:spPr>
          <a:xfrm>
            <a:off x="4487711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" name="Google Shape;422;p51"/>
          <p:cNvSpPr/>
          <p:nvPr/>
        </p:nvSpPr>
        <p:spPr>
          <a:xfrm>
            <a:off x="5359476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5708854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24" name="Google Shape;424;p51"/>
          <p:cNvSpPr txBox="1"/>
          <p:nvPr/>
        </p:nvSpPr>
        <p:spPr>
          <a:xfrm>
            <a:off x="5708854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25" name="Google Shape;425;p51"/>
          <p:cNvSpPr txBox="1"/>
          <p:nvPr/>
        </p:nvSpPr>
        <p:spPr>
          <a:xfrm>
            <a:off x="5708854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26" name="Google Shape;426;p51"/>
          <p:cNvSpPr/>
          <p:nvPr/>
        </p:nvSpPr>
        <p:spPr>
          <a:xfrm>
            <a:off x="5870986" y="342797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51"/>
          <p:cNvSpPr/>
          <p:nvPr/>
        </p:nvSpPr>
        <p:spPr>
          <a:xfrm>
            <a:off x="5870986" y="259401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51"/>
          <p:cNvSpPr/>
          <p:nvPr/>
        </p:nvSpPr>
        <p:spPr>
          <a:xfrm>
            <a:off x="5870986" y="1747051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51"/>
          <p:cNvSpPr/>
          <p:nvPr/>
        </p:nvSpPr>
        <p:spPr>
          <a:xfrm>
            <a:off x="5988983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0" name="Google Shape;430;p51"/>
          <p:cNvSpPr/>
          <p:nvPr/>
        </p:nvSpPr>
        <p:spPr>
          <a:xfrm>
            <a:off x="5988983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1" name="Google Shape;431;p51"/>
          <p:cNvSpPr/>
          <p:nvPr/>
        </p:nvSpPr>
        <p:spPr>
          <a:xfrm>
            <a:off x="5988983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Big Portfolio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/>
          <p:nvPr/>
        </p:nvSpPr>
        <p:spPr>
          <a:xfrm>
            <a:off x="4281860" y="1853623"/>
            <a:ext cx="3721200" cy="1710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8" name="Google Shape;438;p52"/>
          <p:cNvCxnSpPr/>
          <p:nvPr/>
        </p:nvCxnSpPr>
        <p:spPr>
          <a:xfrm>
            <a:off x="1635555" y="2114728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39" name="Google Shape;439;p52"/>
          <p:cNvCxnSpPr/>
          <p:nvPr/>
        </p:nvCxnSpPr>
        <p:spPr>
          <a:xfrm>
            <a:off x="6926229" y="2114728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0" name="Google Shape;440;p52"/>
          <p:cNvCxnSpPr/>
          <p:nvPr/>
        </p:nvCxnSpPr>
        <p:spPr>
          <a:xfrm rot="10800000">
            <a:off x="4125997" y="3991577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1" name="Google Shape;441;p52"/>
          <p:cNvCxnSpPr/>
          <p:nvPr/>
        </p:nvCxnSpPr>
        <p:spPr>
          <a:xfrm>
            <a:off x="6926229" y="2986265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2" name="Google Shape;442;p52"/>
          <p:cNvCxnSpPr/>
          <p:nvPr/>
        </p:nvCxnSpPr>
        <p:spPr>
          <a:xfrm>
            <a:off x="5789530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3" name="Google Shape;443;p52"/>
          <p:cNvCxnSpPr/>
          <p:nvPr/>
        </p:nvCxnSpPr>
        <p:spPr>
          <a:xfrm>
            <a:off x="3933972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4" name="Google Shape;444;p52"/>
          <p:cNvCxnSpPr/>
          <p:nvPr/>
        </p:nvCxnSpPr>
        <p:spPr>
          <a:xfrm>
            <a:off x="2266724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5" name="Google Shape;445;p52"/>
          <p:cNvCxnSpPr/>
          <p:nvPr/>
        </p:nvCxnSpPr>
        <p:spPr>
          <a:xfrm rot="10800000">
            <a:off x="1635555" y="3421630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triangle" w="med" len="med"/>
          </a:ln>
        </p:spPr>
      </p:cxnSp>
      <p:cxnSp>
        <p:nvCxnSpPr>
          <p:cNvPr id="446" name="Google Shape;446;p52"/>
          <p:cNvCxnSpPr/>
          <p:nvPr/>
        </p:nvCxnSpPr>
        <p:spPr>
          <a:xfrm>
            <a:off x="2266724" y="3991576"/>
            <a:ext cx="2967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triangle" w="med" len="med"/>
          </a:ln>
        </p:spPr>
      </p:cxnSp>
      <p:sp>
        <p:nvSpPr>
          <p:cNvPr id="447" name="Google Shape;447;p52"/>
          <p:cNvSpPr/>
          <p:nvPr/>
        </p:nvSpPr>
        <p:spPr>
          <a:xfrm>
            <a:off x="850900" y="1432322"/>
            <a:ext cx="14157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48" name="Google Shape;448;p52"/>
          <p:cNvSpPr/>
          <p:nvPr/>
        </p:nvSpPr>
        <p:spPr>
          <a:xfrm>
            <a:off x="6299927" y="3713324"/>
            <a:ext cx="1404600" cy="556500"/>
          </a:xfrm>
          <a:prstGeom prst="roundRect">
            <a:avLst>
              <a:gd name="adj" fmla="val 1286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10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49" name="Google Shape;449;p52"/>
          <p:cNvSpPr/>
          <p:nvPr/>
        </p:nvSpPr>
        <p:spPr>
          <a:xfrm>
            <a:off x="4581178" y="3713324"/>
            <a:ext cx="1404600" cy="556500"/>
          </a:xfrm>
          <a:prstGeom prst="roundRect">
            <a:avLst>
              <a:gd name="adj" fmla="val 1283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0" name="Google Shape;450;p52"/>
          <p:cNvSpPr/>
          <p:nvPr/>
        </p:nvSpPr>
        <p:spPr>
          <a:xfrm>
            <a:off x="2583248" y="3713324"/>
            <a:ext cx="1404600" cy="556500"/>
          </a:xfrm>
          <a:prstGeom prst="roundRect">
            <a:avLst>
              <a:gd name="adj" fmla="val 1337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1" name="Google Shape;451;p52"/>
          <p:cNvSpPr/>
          <p:nvPr/>
        </p:nvSpPr>
        <p:spPr>
          <a:xfrm>
            <a:off x="857250" y="3713324"/>
            <a:ext cx="1397700" cy="556500"/>
          </a:xfrm>
          <a:prstGeom prst="roundRect">
            <a:avLst>
              <a:gd name="adj" fmla="val 13203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2" name="Google Shape;452;p52"/>
          <p:cNvSpPr/>
          <p:nvPr/>
        </p:nvSpPr>
        <p:spPr>
          <a:xfrm>
            <a:off x="6299927" y="2854424"/>
            <a:ext cx="1404600" cy="556500"/>
          </a:xfrm>
          <a:prstGeom prst="roundRect">
            <a:avLst>
              <a:gd name="adj" fmla="val 13145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3" name="Google Shape;453;p52"/>
          <p:cNvSpPr/>
          <p:nvPr/>
        </p:nvSpPr>
        <p:spPr>
          <a:xfrm>
            <a:off x="857250" y="2854424"/>
            <a:ext cx="1412700" cy="556500"/>
          </a:xfrm>
          <a:prstGeom prst="roundRect">
            <a:avLst>
              <a:gd name="adj" fmla="val 13484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4" name="Google Shape;454;p52"/>
          <p:cNvSpPr/>
          <p:nvPr/>
        </p:nvSpPr>
        <p:spPr>
          <a:xfrm>
            <a:off x="6299927" y="2000287"/>
            <a:ext cx="1404600" cy="556500"/>
          </a:xfrm>
          <a:prstGeom prst="roundRect">
            <a:avLst>
              <a:gd name="adj" fmla="val 13541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5" name="Google Shape;455;p52"/>
          <p:cNvSpPr/>
          <p:nvPr/>
        </p:nvSpPr>
        <p:spPr>
          <a:xfrm>
            <a:off x="4581178" y="2000287"/>
            <a:ext cx="1404600" cy="556500"/>
          </a:xfrm>
          <a:prstGeom prst="roundRect">
            <a:avLst>
              <a:gd name="adj" fmla="val 13604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6" name="Google Shape;456;p52"/>
          <p:cNvSpPr/>
          <p:nvPr/>
        </p:nvSpPr>
        <p:spPr>
          <a:xfrm>
            <a:off x="2583248" y="2000287"/>
            <a:ext cx="1404600" cy="556500"/>
          </a:xfrm>
          <a:prstGeom prst="roundRect">
            <a:avLst>
              <a:gd name="adj" fmla="val 13448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7" name="Google Shape;457;p52"/>
          <p:cNvSpPr/>
          <p:nvPr/>
        </p:nvSpPr>
        <p:spPr>
          <a:xfrm>
            <a:off x="857250" y="2000287"/>
            <a:ext cx="1404600" cy="556500"/>
          </a:xfrm>
          <a:prstGeom prst="roundRect">
            <a:avLst>
              <a:gd name="adj" fmla="val 131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8" name="Google Shape;458;p52"/>
          <p:cNvSpPr/>
          <p:nvPr/>
        </p:nvSpPr>
        <p:spPr>
          <a:xfrm>
            <a:off x="4460453" y="3148533"/>
            <a:ext cx="1494900" cy="28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Group Label</a:t>
            </a:r>
            <a:endParaRPr sz="500"/>
          </a:p>
        </p:txBody>
      </p:sp>
      <p:sp>
        <p:nvSpPr>
          <p:cNvPr id="459" name="Google Shape;459;p52"/>
          <p:cNvSpPr/>
          <p:nvPr/>
        </p:nvSpPr>
        <p:spPr>
          <a:xfrm>
            <a:off x="2571341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60" name="Google Shape;460;p52"/>
          <p:cNvSpPr/>
          <p:nvPr/>
        </p:nvSpPr>
        <p:spPr>
          <a:xfrm>
            <a:off x="4569272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61" name="Google Shape;461;p52"/>
          <p:cNvSpPr/>
          <p:nvPr/>
        </p:nvSpPr>
        <p:spPr>
          <a:xfrm>
            <a:off x="6288021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62" name="Google Shape;462;p52"/>
          <p:cNvSpPr/>
          <p:nvPr/>
        </p:nvSpPr>
        <p:spPr>
          <a:xfrm>
            <a:off x="1874865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52"/>
          <p:cNvSpPr/>
          <p:nvPr/>
        </p:nvSpPr>
        <p:spPr>
          <a:xfrm>
            <a:off x="1874865" y="38576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4" name="Google Shape;464;p52"/>
          <p:cNvSpPr/>
          <p:nvPr/>
        </p:nvSpPr>
        <p:spPr>
          <a:xfrm>
            <a:off x="360790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Google Shape;465;p52"/>
          <p:cNvSpPr/>
          <p:nvPr/>
        </p:nvSpPr>
        <p:spPr>
          <a:xfrm>
            <a:off x="360790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52"/>
          <p:cNvSpPr/>
          <p:nvPr/>
        </p:nvSpPr>
        <p:spPr>
          <a:xfrm>
            <a:off x="1874865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560583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52"/>
          <p:cNvSpPr/>
          <p:nvPr/>
        </p:nvSpPr>
        <p:spPr>
          <a:xfrm>
            <a:off x="560583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52"/>
          <p:cNvSpPr/>
          <p:nvPr/>
        </p:nvSpPr>
        <p:spPr>
          <a:xfrm>
            <a:off x="7324582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52"/>
          <p:cNvSpPr/>
          <p:nvPr/>
        </p:nvSpPr>
        <p:spPr>
          <a:xfrm>
            <a:off x="7324582" y="38576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52"/>
          <p:cNvSpPr/>
          <p:nvPr/>
        </p:nvSpPr>
        <p:spPr>
          <a:xfrm>
            <a:off x="7324582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52"/>
          <p:cNvSpPr/>
          <p:nvPr/>
        </p:nvSpPr>
        <p:spPr>
          <a:xfrm>
            <a:off x="1942507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52"/>
          <p:cNvSpPr/>
          <p:nvPr/>
        </p:nvSpPr>
        <p:spPr>
          <a:xfrm>
            <a:off x="3669765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4" name="Google Shape;474;p52"/>
          <p:cNvSpPr/>
          <p:nvPr/>
        </p:nvSpPr>
        <p:spPr>
          <a:xfrm>
            <a:off x="5673475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5" name="Google Shape;475;p52"/>
          <p:cNvSpPr/>
          <p:nvPr/>
        </p:nvSpPr>
        <p:spPr>
          <a:xfrm>
            <a:off x="7392223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6" name="Google Shape;476;p52"/>
          <p:cNvSpPr/>
          <p:nvPr/>
        </p:nvSpPr>
        <p:spPr>
          <a:xfrm>
            <a:off x="1942507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7" name="Google Shape;477;p52"/>
          <p:cNvSpPr/>
          <p:nvPr/>
        </p:nvSpPr>
        <p:spPr>
          <a:xfrm>
            <a:off x="3669765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8" name="Google Shape;478;p52"/>
          <p:cNvSpPr/>
          <p:nvPr/>
        </p:nvSpPr>
        <p:spPr>
          <a:xfrm>
            <a:off x="5673475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9" name="Google Shape;479;p52"/>
          <p:cNvSpPr/>
          <p:nvPr/>
        </p:nvSpPr>
        <p:spPr>
          <a:xfrm>
            <a:off x="7392223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0" name="Google Shape;480;p52"/>
          <p:cNvSpPr/>
          <p:nvPr/>
        </p:nvSpPr>
        <p:spPr>
          <a:xfrm>
            <a:off x="1942507" y="305210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1" name="Google Shape;481;p52"/>
          <p:cNvSpPr/>
          <p:nvPr/>
        </p:nvSpPr>
        <p:spPr>
          <a:xfrm>
            <a:off x="7392223" y="305210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" name="Google Shape;487;p53"/>
          <p:cNvCxnSpPr/>
          <p:nvPr/>
        </p:nvCxnSpPr>
        <p:spPr>
          <a:xfrm>
            <a:off x="1570844" y="1462667"/>
            <a:ext cx="0" cy="612900"/>
          </a:xfrm>
          <a:prstGeom prst="straightConnector1">
            <a:avLst/>
          </a:prstGeom>
          <a:noFill/>
          <a:ln w="1905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88" name="Google Shape;488;p53"/>
          <p:cNvCxnSpPr/>
          <p:nvPr/>
        </p:nvCxnSpPr>
        <p:spPr>
          <a:xfrm>
            <a:off x="1866080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89" name="Google Shape;489;p53"/>
          <p:cNvCxnSpPr/>
          <p:nvPr/>
        </p:nvCxnSpPr>
        <p:spPr>
          <a:xfrm>
            <a:off x="3304355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90" name="Google Shape;490;p53"/>
          <p:cNvCxnSpPr/>
          <p:nvPr/>
        </p:nvCxnSpPr>
        <p:spPr>
          <a:xfrm>
            <a:off x="4728343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91" name="Google Shape;491;p53"/>
          <p:cNvCxnSpPr/>
          <p:nvPr/>
        </p:nvCxnSpPr>
        <p:spPr>
          <a:xfrm>
            <a:off x="6166618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92" name="Google Shape;492;p53"/>
          <p:cNvSpPr/>
          <p:nvPr/>
        </p:nvSpPr>
        <p:spPr>
          <a:xfrm>
            <a:off x="857250" y="1161070"/>
            <a:ext cx="1427100" cy="393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</a:t>
            </a:r>
            <a:endParaRPr sz="500"/>
          </a:p>
        </p:txBody>
      </p:sp>
      <p:sp>
        <p:nvSpPr>
          <p:cNvPr id="493" name="Google Shape;493;p53"/>
          <p:cNvSpPr/>
          <p:nvPr/>
        </p:nvSpPr>
        <p:spPr>
          <a:xfrm>
            <a:off x="857250" y="2159000"/>
            <a:ext cx="1427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or Three 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Line Caption</a:t>
            </a:r>
            <a:endParaRPr sz="500"/>
          </a:p>
        </p:txBody>
      </p:sp>
      <p:sp>
        <p:nvSpPr>
          <p:cNvPr id="494" name="Google Shape;494;p53"/>
          <p:cNvSpPr/>
          <p:nvPr/>
        </p:nvSpPr>
        <p:spPr>
          <a:xfrm>
            <a:off x="2871788" y="2159000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495" name="Google Shape;495;p53"/>
          <p:cNvSpPr/>
          <p:nvPr/>
        </p:nvSpPr>
        <p:spPr>
          <a:xfrm>
            <a:off x="4303712" y="2159000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496" name="Google Shape;496;p53"/>
          <p:cNvSpPr/>
          <p:nvPr/>
        </p:nvSpPr>
        <p:spPr>
          <a:xfrm>
            <a:off x="5732983" y="2159000"/>
            <a:ext cx="11115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  </a:t>
            </a:r>
            <a:endParaRPr sz="500"/>
          </a:p>
        </p:txBody>
      </p:sp>
      <p:sp>
        <p:nvSpPr>
          <p:cNvPr id="497" name="Google Shape;497;p53"/>
          <p:cNvSpPr/>
          <p:nvPr/>
        </p:nvSpPr>
        <p:spPr>
          <a:xfrm>
            <a:off x="7156325" y="2159000"/>
            <a:ext cx="11202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498" name="Google Shape;498;p53"/>
          <p:cNvSpPr/>
          <p:nvPr/>
        </p:nvSpPr>
        <p:spPr>
          <a:xfrm>
            <a:off x="1990390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99" name="Google Shape;499;p53"/>
          <p:cNvSpPr/>
          <p:nvPr/>
        </p:nvSpPr>
        <p:spPr>
          <a:xfrm>
            <a:off x="2859881" y="3434023"/>
            <a:ext cx="1121100" cy="8559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Decision</a:t>
            </a:r>
            <a:b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Node?</a:t>
            </a:r>
            <a:endParaRPr sz="500"/>
          </a:p>
        </p:txBody>
      </p:sp>
      <p:cxnSp>
        <p:nvCxnSpPr>
          <p:cNvPr id="500" name="Google Shape;500;p53"/>
          <p:cNvCxnSpPr>
            <a:stCxn id="497" idx="2"/>
            <a:endCxn id="499" idx="0"/>
          </p:cNvCxnSpPr>
          <p:nvPr/>
        </p:nvCxnSpPr>
        <p:spPr>
          <a:xfrm rot="5400000">
            <a:off x="5347025" y="1064600"/>
            <a:ext cx="442800" cy="42960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01" name="Google Shape;501;p53"/>
          <p:cNvSpPr/>
          <p:nvPr/>
        </p:nvSpPr>
        <p:spPr>
          <a:xfrm>
            <a:off x="2447449" y="2669857"/>
            <a:ext cx="412452" cy="11920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0CAD4D"/>
            </a:solidFill>
            <a:prstDash val="solid"/>
            <a:miter lim="400000"/>
            <a:headEnd type="triangle" w="med" len="med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1500" b="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2" name="Google Shape;502;p53"/>
          <p:cNvSpPr/>
          <p:nvPr/>
        </p:nvSpPr>
        <p:spPr>
          <a:xfrm>
            <a:off x="2174639" y="3260459"/>
            <a:ext cx="559800" cy="316200"/>
          </a:xfrm>
          <a:prstGeom prst="roundRect">
            <a:avLst>
              <a:gd name="adj" fmla="val 4799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rPr>
              <a:t>Yes</a:t>
            </a:r>
            <a:endParaRPr sz="500"/>
          </a:p>
        </p:txBody>
      </p:sp>
      <p:sp>
        <p:nvSpPr>
          <p:cNvPr id="503" name="Google Shape;503;p53"/>
          <p:cNvSpPr/>
          <p:nvPr/>
        </p:nvSpPr>
        <p:spPr>
          <a:xfrm>
            <a:off x="7157145" y="3723630"/>
            <a:ext cx="1109100" cy="393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End</a:t>
            </a:r>
            <a:endParaRPr sz="500"/>
          </a:p>
        </p:txBody>
      </p:sp>
      <p:cxnSp>
        <p:nvCxnSpPr>
          <p:cNvPr id="504" name="Google Shape;504;p53"/>
          <p:cNvCxnSpPr/>
          <p:nvPr/>
        </p:nvCxnSpPr>
        <p:spPr>
          <a:xfrm>
            <a:off x="4728343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FFBC0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05" name="Google Shape;505;p53"/>
          <p:cNvCxnSpPr/>
          <p:nvPr/>
        </p:nvCxnSpPr>
        <p:spPr>
          <a:xfrm>
            <a:off x="6166618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FFBC0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06" name="Google Shape;506;p53"/>
          <p:cNvSpPr/>
          <p:nvPr/>
        </p:nvSpPr>
        <p:spPr>
          <a:xfrm>
            <a:off x="4303712" y="3445929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sp>
        <p:nvSpPr>
          <p:cNvPr id="507" name="Google Shape;507;p53"/>
          <p:cNvSpPr/>
          <p:nvPr/>
        </p:nvSpPr>
        <p:spPr>
          <a:xfrm>
            <a:off x="5732983" y="3445929"/>
            <a:ext cx="11115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F</a:t>
            </a:r>
            <a:endParaRPr sz="500"/>
          </a:p>
        </p:txBody>
      </p:sp>
      <p:sp>
        <p:nvSpPr>
          <p:cNvPr id="508" name="Google Shape;508;p53"/>
          <p:cNvSpPr/>
          <p:nvPr/>
        </p:nvSpPr>
        <p:spPr>
          <a:xfrm>
            <a:off x="3689114" y="4090020"/>
            <a:ext cx="559800" cy="316200"/>
          </a:xfrm>
          <a:prstGeom prst="roundRect">
            <a:avLst>
              <a:gd name="adj" fmla="val 4799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4235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E94235"/>
                </a:solidFill>
                <a:latin typeface="Google Sans"/>
                <a:ea typeface="Google Sans"/>
                <a:cs typeface="Google Sans"/>
                <a:sym typeface="Google Sans"/>
              </a:rPr>
              <a:t>No</a:t>
            </a:r>
            <a:endParaRPr sz="500"/>
          </a:p>
        </p:txBody>
      </p:sp>
      <p:sp>
        <p:nvSpPr>
          <p:cNvPr id="509" name="Google Shape;509;p53"/>
          <p:cNvSpPr/>
          <p:nvPr/>
        </p:nvSpPr>
        <p:spPr>
          <a:xfrm>
            <a:off x="5017441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510" name="Google Shape;510;p53"/>
          <p:cNvSpPr/>
          <p:nvPr/>
        </p:nvSpPr>
        <p:spPr>
          <a:xfrm>
            <a:off x="6411266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511" name="Google Shape;511;p53"/>
          <p:cNvSpPr/>
          <p:nvPr/>
        </p:nvSpPr>
        <p:spPr>
          <a:xfrm>
            <a:off x="3565522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512" name="Google Shape;512;p5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Flow-Style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p54"/>
          <p:cNvCxnSpPr/>
          <p:nvPr/>
        </p:nvCxnSpPr>
        <p:spPr>
          <a:xfrm rot="10800000">
            <a:off x="4572000" y="2994908"/>
            <a:ext cx="0" cy="476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8" name="Google Shape;518;p54"/>
          <p:cNvSpPr/>
          <p:nvPr/>
        </p:nvSpPr>
        <p:spPr>
          <a:xfrm>
            <a:off x="860437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54"/>
          <p:cNvSpPr txBox="1"/>
          <p:nvPr/>
        </p:nvSpPr>
        <p:spPr>
          <a:xfrm>
            <a:off x="1028105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0" name="Google Shape;520;p54"/>
          <p:cNvSpPr/>
          <p:nvPr/>
        </p:nvSpPr>
        <p:spPr>
          <a:xfrm>
            <a:off x="2132139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54"/>
          <p:cNvSpPr txBox="1"/>
          <p:nvPr/>
        </p:nvSpPr>
        <p:spPr>
          <a:xfrm>
            <a:off x="2299806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2" name="Google Shape;522;p54"/>
          <p:cNvSpPr/>
          <p:nvPr/>
        </p:nvSpPr>
        <p:spPr>
          <a:xfrm>
            <a:off x="3403840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3571508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4" name="Google Shape;524;p54"/>
          <p:cNvSpPr/>
          <p:nvPr/>
        </p:nvSpPr>
        <p:spPr>
          <a:xfrm>
            <a:off x="5947244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p54"/>
          <p:cNvSpPr txBox="1"/>
          <p:nvPr/>
        </p:nvSpPr>
        <p:spPr>
          <a:xfrm>
            <a:off x="6114912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6" name="Google Shape;526;p54"/>
          <p:cNvSpPr/>
          <p:nvPr/>
        </p:nvSpPr>
        <p:spPr>
          <a:xfrm>
            <a:off x="7218945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p54"/>
          <p:cNvSpPr txBox="1"/>
          <p:nvPr/>
        </p:nvSpPr>
        <p:spPr>
          <a:xfrm>
            <a:off x="7386613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8" name="Google Shape;528;p54"/>
          <p:cNvSpPr/>
          <p:nvPr/>
        </p:nvSpPr>
        <p:spPr>
          <a:xfrm>
            <a:off x="4675542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54"/>
          <p:cNvSpPr txBox="1"/>
          <p:nvPr/>
        </p:nvSpPr>
        <p:spPr>
          <a:xfrm>
            <a:off x="4843210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pic>
        <p:nvPicPr>
          <p:cNvPr id="530" name="Google Shape;530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890" y="2693890"/>
            <a:ext cx="7414222" cy="31991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4"/>
          <p:cNvSpPr/>
          <p:nvPr/>
        </p:nvSpPr>
        <p:spPr>
          <a:xfrm>
            <a:off x="116838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54"/>
          <p:cNvSpPr/>
          <p:nvPr/>
        </p:nvSpPr>
        <p:spPr>
          <a:xfrm>
            <a:off x="244082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54"/>
          <p:cNvSpPr/>
          <p:nvPr/>
        </p:nvSpPr>
        <p:spPr>
          <a:xfrm>
            <a:off x="371326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p54"/>
          <p:cNvSpPr/>
          <p:nvPr/>
        </p:nvSpPr>
        <p:spPr>
          <a:xfrm>
            <a:off x="498570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625814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6" name="Google Shape;536;p54"/>
          <p:cNvSpPr/>
          <p:nvPr/>
        </p:nvSpPr>
        <p:spPr>
          <a:xfrm>
            <a:off x="753058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54"/>
          <p:cNvSpPr/>
          <p:nvPr/>
        </p:nvSpPr>
        <p:spPr>
          <a:xfrm>
            <a:off x="3999588" y="3431418"/>
            <a:ext cx="1142700" cy="1140000"/>
          </a:xfrm>
          <a:prstGeom prst="roundRect">
            <a:avLst>
              <a:gd name="adj" fmla="val 8075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8" name="Google Shape;538;p54"/>
          <p:cNvSpPr txBox="1"/>
          <p:nvPr/>
        </p:nvSpPr>
        <p:spPr>
          <a:xfrm>
            <a:off x="4207359" y="423220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39" name="Google Shape;539;p54"/>
          <p:cNvSpPr/>
          <p:nvPr/>
        </p:nvSpPr>
        <p:spPr>
          <a:xfrm>
            <a:off x="4349119" y="3657628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0" name="Google Shape;540;p54"/>
          <p:cNvSpPr/>
          <p:nvPr/>
        </p:nvSpPr>
        <p:spPr>
          <a:xfrm>
            <a:off x="1286384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1" name="Google Shape;541;p54"/>
          <p:cNvSpPr/>
          <p:nvPr/>
        </p:nvSpPr>
        <p:spPr>
          <a:xfrm>
            <a:off x="2558425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2" name="Google Shape;542;p54"/>
          <p:cNvSpPr/>
          <p:nvPr/>
        </p:nvSpPr>
        <p:spPr>
          <a:xfrm>
            <a:off x="3830467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54"/>
          <p:cNvSpPr/>
          <p:nvPr/>
        </p:nvSpPr>
        <p:spPr>
          <a:xfrm>
            <a:off x="5102508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4" name="Google Shape;544;p54"/>
          <p:cNvSpPr/>
          <p:nvPr/>
        </p:nvSpPr>
        <p:spPr>
          <a:xfrm>
            <a:off x="6374549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7646591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462818" y="3776375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7" name="Google Shape;547;p5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Group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altLang="ko-KR" dirty="0"/>
              <a:t>Title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/>
              <a:t>FirstName </a:t>
            </a:r>
            <a:r>
              <a:rPr lang="en-US" altLang="ko-KR" sz="1000" dirty="0" err="1"/>
              <a:t>LastName</a:t>
            </a:r>
            <a:br>
              <a:rPr lang="en-US" altLang="ko-KR" sz="1000" dirty="0"/>
            </a:br>
            <a:r>
              <a:rPr lang="en-US" altLang="ko-KR" sz="1000" dirty="0">
                <a:latin typeface="Google Sans"/>
                <a:ea typeface="Google Sans"/>
                <a:cs typeface="Google Sans"/>
                <a:sym typeface="Google Sans"/>
              </a:rPr>
              <a:t>Title, Study Name</a:t>
            </a:r>
            <a:endParaRPr lang="en-US" altLang="ko-KR" sz="1000"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6ADD87-8609-D20A-99B1-09EC8DCF27C5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2" name="Google Shape;552;p55"/>
          <p:cNvCxnSpPr/>
          <p:nvPr/>
        </p:nvCxnSpPr>
        <p:spPr>
          <a:xfrm>
            <a:off x="1133971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53" name="Google Shape;553;p55"/>
          <p:cNvSpPr/>
          <p:nvPr/>
        </p:nvSpPr>
        <p:spPr>
          <a:xfrm>
            <a:off x="862732" y="3144564"/>
            <a:ext cx="3710400" cy="1146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p55"/>
          <p:cNvSpPr/>
          <p:nvPr/>
        </p:nvSpPr>
        <p:spPr>
          <a:xfrm>
            <a:off x="1172041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55"/>
          <p:cNvSpPr txBox="1"/>
          <p:nvPr/>
        </p:nvSpPr>
        <p:spPr>
          <a:xfrm>
            <a:off x="1277367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56" name="Google Shape;556;p55"/>
          <p:cNvSpPr/>
          <p:nvPr/>
        </p:nvSpPr>
        <p:spPr>
          <a:xfrm>
            <a:off x="1977765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55"/>
          <p:cNvSpPr txBox="1"/>
          <p:nvPr/>
        </p:nvSpPr>
        <p:spPr>
          <a:xfrm>
            <a:off x="2083090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58" name="Google Shape;558;p55"/>
          <p:cNvSpPr/>
          <p:nvPr/>
        </p:nvSpPr>
        <p:spPr>
          <a:xfrm>
            <a:off x="2783488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55"/>
          <p:cNvSpPr txBox="1"/>
          <p:nvPr/>
        </p:nvSpPr>
        <p:spPr>
          <a:xfrm>
            <a:off x="2888814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60" name="Google Shape;560;p55"/>
          <p:cNvSpPr/>
          <p:nvPr/>
        </p:nvSpPr>
        <p:spPr>
          <a:xfrm>
            <a:off x="3589213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1" name="Google Shape;561;p55"/>
          <p:cNvSpPr txBox="1"/>
          <p:nvPr/>
        </p:nvSpPr>
        <p:spPr>
          <a:xfrm>
            <a:off x="3694538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62" name="Google Shape;562;p55"/>
          <p:cNvSpPr/>
          <p:nvPr/>
        </p:nvSpPr>
        <p:spPr>
          <a:xfrm>
            <a:off x="865187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A</a:t>
            </a:r>
            <a:endParaRPr sz="500"/>
          </a:p>
        </p:txBody>
      </p:sp>
      <p:sp>
        <p:nvSpPr>
          <p:cNvPr id="563" name="Google Shape;563;p55"/>
          <p:cNvSpPr/>
          <p:nvPr/>
        </p:nvSpPr>
        <p:spPr>
          <a:xfrm>
            <a:off x="2156682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B</a:t>
            </a:r>
            <a:endParaRPr sz="500"/>
          </a:p>
        </p:txBody>
      </p:sp>
      <p:sp>
        <p:nvSpPr>
          <p:cNvPr id="564" name="Google Shape;564;p55"/>
          <p:cNvSpPr/>
          <p:nvPr/>
        </p:nvSpPr>
        <p:spPr>
          <a:xfrm>
            <a:off x="3448176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C</a:t>
            </a:r>
            <a:endParaRPr sz="500"/>
          </a:p>
        </p:txBody>
      </p:sp>
      <p:cxnSp>
        <p:nvCxnSpPr>
          <p:cNvPr id="565" name="Google Shape;565;p55"/>
          <p:cNvCxnSpPr>
            <a:stCxn id="560" idx="0"/>
            <a:endCxn id="564" idx="0"/>
          </p:cNvCxnSpPr>
          <p:nvPr/>
        </p:nvCxnSpPr>
        <p:spPr>
          <a:xfrm rot="10800000" flipH="1">
            <a:off x="3926563" y="2437930"/>
            <a:ext cx="762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566" name="Google Shape;566;p55"/>
          <p:cNvCxnSpPr>
            <a:stCxn id="564" idx="0"/>
            <a:endCxn id="556" idx="0"/>
          </p:cNvCxnSpPr>
          <p:nvPr/>
        </p:nvCxnSpPr>
        <p:spPr>
          <a:xfrm flipH="1">
            <a:off x="2315226" y="2437799"/>
            <a:ext cx="16875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67" name="Google Shape;567;p55"/>
          <p:cNvCxnSpPr>
            <a:stCxn id="560" idx="0"/>
            <a:endCxn id="563" idx="0"/>
          </p:cNvCxnSpPr>
          <p:nvPr/>
        </p:nvCxnSpPr>
        <p:spPr>
          <a:xfrm rot="10800000">
            <a:off x="2711263" y="2437930"/>
            <a:ext cx="12153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568" name="Google Shape;568;p55"/>
          <p:cNvCxnSpPr>
            <a:stCxn id="563" idx="0"/>
            <a:endCxn id="554" idx="0"/>
          </p:cNvCxnSpPr>
          <p:nvPr/>
        </p:nvCxnSpPr>
        <p:spPr>
          <a:xfrm flipH="1">
            <a:off x="1509432" y="2437799"/>
            <a:ext cx="12018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69" name="Google Shape;569;p55"/>
          <p:cNvCxnSpPr>
            <a:stCxn id="562" idx="0"/>
            <a:endCxn id="558" idx="0"/>
          </p:cNvCxnSpPr>
          <p:nvPr/>
        </p:nvCxnSpPr>
        <p:spPr>
          <a:xfrm>
            <a:off x="1419737" y="2437799"/>
            <a:ext cx="17010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70" name="Google Shape;570;p55"/>
          <p:cNvCxnSpPr>
            <a:stCxn id="562" idx="0"/>
            <a:endCxn id="556" idx="0"/>
          </p:cNvCxnSpPr>
          <p:nvPr/>
        </p:nvCxnSpPr>
        <p:spPr>
          <a:xfrm>
            <a:off x="1419737" y="2437799"/>
            <a:ext cx="8955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71" name="Google Shape;571;p55"/>
          <p:cNvCxnSpPr>
            <a:stCxn id="572" idx="0"/>
            <a:endCxn id="562" idx="0"/>
          </p:cNvCxnSpPr>
          <p:nvPr/>
        </p:nvCxnSpPr>
        <p:spPr>
          <a:xfrm flipH="1">
            <a:off x="1419629" y="1733533"/>
            <a:ext cx="1291500" cy="704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73" name="Google Shape;573;p55"/>
          <p:cNvCxnSpPr>
            <a:stCxn id="572" idx="0"/>
            <a:endCxn id="563" idx="0"/>
          </p:cNvCxnSpPr>
          <p:nvPr/>
        </p:nvCxnSpPr>
        <p:spPr>
          <a:xfrm>
            <a:off x="2711129" y="1733533"/>
            <a:ext cx="0" cy="704400"/>
          </a:xfrm>
          <a:prstGeom prst="straightConnector1">
            <a:avLst/>
          </a:prstGeom>
          <a:noFill/>
          <a:ln w="5080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74" name="Google Shape;574;p55"/>
          <p:cNvCxnSpPr>
            <a:stCxn id="572" idx="0"/>
            <a:endCxn id="564" idx="0"/>
          </p:cNvCxnSpPr>
          <p:nvPr/>
        </p:nvCxnSpPr>
        <p:spPr>
          <a:xfrm>
            <a:off x="2711129" y="1733533"/>
            <a:ext cx="1291500" cy="704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75" name="Google Shape;575;p55"/>
          <p:cNvSpPr/>
          <p:nvPr/>
        </p:nvSpPr>
        <p:spPr>
          <a:xfrm>
            <a:off x="865187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</a:t>
            </a:r>
            <a:endParaRPr sz="500"/>
          </a:p>
        </p:txBody>
      </p:sp>
      <p:cxnSp>
        <p:nvCxnSpPr>
          <p:cNvPr id="576" name="Google Shape;576;p55"/>
          <p:cNvCxnSpPr/>
          <p:nvPr/>
        </p:nvCxnSpPr>
        <p:spPr>
          <a:xfrm>
            <a:off x="1921503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77" name="Google Shape;577;p55"/>
          <p:cNvSpPr/>
          <p:nvPr/>
        </p:nvSpPr>
        <p:spPr>
          <a:xfrm>
            <a:off x="1651512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</a:t>
            </a:r>
            <a:endParaRPr sz="500"/>
          </a:p>
        </p:txBody>
      </p:sp>
      <p:cxnSp>
        <p:nvCxnSpPr>
          <p:cNvPr id="578" name="Google Shape;578;p55"/>
          <p:cNvCxnSpPr/>
          <p:nvPr/>
        </p:nvCxnSpPr>
        <p:spPr>
          <a:xfrm>
            <a:off x="2709035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79" name="Google Shape;579;p55"/>
          <p:cNvSpPr/>
          <p:nvPr/>
        </p:nvSpPr>
        <p:spPr>
          <a:xfrm>
            <a:off x="2437836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</a:t>
            </a:r>
            <a:endParaRPr sz="500"/>
          </a:p>
        </p:txBody>
      </p:sp>
      <p:cxnSp>
        <p:nvCxnSpPr>
          <p:cNvPr id="580" name="Google Shape;580;p55"/>
          <p:cNvCxnSpPr/>
          <p:nvPr/>
        </p:nvCxnSpPr>
        <p:spPr>
          <a:xfrm>
            <a:off x="3496567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81" name="Google Shape;581;p55"/>
          <p:cNvSpPr/>
          <p:nvPr/>
        </p:nvSpPr>
        <p:spPr>
          <a:xfrm>
            <a:off x="3224160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</a:t>
            </a:r>
            <a:endParaRPr sz="500"/>
          </a:p>
        </p:txBody>
      </p:sp>
      <p:cxnSp>
        <p:nvCxnSpPr>
          <p:cNvPr id="582" name="Google Shape;582;p55"/>
          <p:cNvCxnSpPr/>
          <p:nvPr/>
        </p:nvCxnSpPr>
        <p:spPr>
          <a:xfrm>
            <a:off x="4284098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83" name="Google Shape;583;p55"/>
          <p:cNvSpPr/>
          <p:nvPr/>
        </p:nvSpPr>
        <p:spPr>
          <a:xfrm>
            <a:off x="4010483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</a:t>
            </a:r>
            <a:endParaRPr sz="500"/>
          </a:p>
        </p:txBody>
      </p:sp>
      <p:sp>
        <p:nvSpPr>
          <p:cNvPr id="584" name="Google Shape;584;p55"/>
          <p:cNvSpPr/>
          <p:nvPr/>
        </p:nvSpPr>
        <p:spPr>
          <a:xfrm>
            <a:off x="136099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5" name="Google Shape;585;p55"/>
          <p:cNvSpPr/>
          <p:nvPr/>
        </p:nvSpPr>
        <p:spPr>
          <a:xfrm>
            <a:off x="2166720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2972444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55"/>
          <p:cNvSpPr/>
          <p:nvPr/>
        </p:nvSpPr>
        <p:spPr>
          <a:xfrm>
            <a:off x="378567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55"/>
          <p:cNvSpPr/>
          <p:nvPr/>
        </p:nvSpPr>
        <p:spPr>
          <a:xfrm>
            <a:off x="3855335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9" name="Google Shape;589;p55"/>
          <p:cNvSpPr/>
          <p:nvPr/>
        </p:nvSpPr>
        <p:spPr>
          <a:xfrm>
            <a:off x="3043840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0" name="Google Shape;590;p55"/>
          <p:cNvSpPr/>
          <p:nvPr/>
        </p:nvSpPr>
        <p:spPr>
          <a:xfrm>
            <a:off x="2234362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1" name="Google Shape;591;p55"/>
          <p:cNvSpPr/>
          <p:nvPr/>
        </p:nvSpPr>
        <p:spPr>
          <a:xfrm>
            <a:off x="1428638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2" name="Google Shape;572;p55"/>
          <p:cNvSpPr/>
          <p:nvPr/>
        </p:nvSpPr>
        <p:spPr>
          <a:xfrm>
            <a:off x="858479" y="1733533"/>
            <a:ext cx="3705300" cy="387900"/>
          </a:xfrm>
          <a:prstGeom prst="roundRect">
            <a:avLst>
              <a:gd name="adj" fmla="val 19159"/>
            </a:avLst>
          </a:pr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 Medium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Layer 1</a:t>
            </a:r>
            <a:endParaRPr sz="500"/>
          </a:p>
        </p:txBody>
      </p:sp>
      <p:sp>
        <p:nvSpPr>
          <p:cNvPr id="592" name="Google Shape;592;p5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56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98" name="Google Shape;598;p56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99" name="Google Shape;599;p56"/>
          <p:cNvCxnSpPr/>
          <p:nvPr/>
        </p:nvCxnSpPr>
        <p:spPr>
          <a:xfrm rot="10800000">
            <a:off x="4860480" y="2851254"/>
            <a:ext cx="0" cy="7002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0" name="Google Shape;600;p56"/>
          <p:cNvCxnSpPr/>
          <p:nvPr/>
        </p:nvCxnSpPr>
        <p:spPr>
          <a:xfrm rot="10800000">
            <a:off x="2281825" y="2859896"/>
            <a:ext cx="0" cy="7002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1" name="Google Shape;601;p56"/>
          <p:cNvCxnSpPr/>
          <p:nvPr/>
        </p:nvCxnSpPr>
        <p:spPr>
          <a:xfrm rot="10800000">
            <a:off x="3423296" y="2240821"/>
            <a:ext cx="0" cy="516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2" name="Google Shape;602;p56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3" name="Google Shape;603;p56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4" name="Google Shape;604;p56"/>
          <p:cNvCxnSpPr/>
          <p:nvPr/>
        </p:nvCxnSpPr>
        <p:spPr>
          <a:xfrm rot="10800000">
            <a:off x="6010374" y="2240821"/>
            <a:ext cx="0" cy="516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5" name="Google Shape;605;p56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6" name="Google Shape;606;p56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name="adj1" fmla="val 93737"/>
              <a:gd name="adj2" fmla="val 4809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7" name="Google Shape;607;p56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endParaRPr sz="500"/>
          </a:p>
        </p:txBody>
      </p:sp>
      <p:sp>
        <p:nvSpPr>
          <p:cNvPr id="608" name="Google Shape;608;p56"/>
          <p:cNvSpPr/>
          <p:nvPr/>
        </p:nvSpPr>
        <p:spPr>
          <a:xfrm>
            <a:off x="3180082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500"/>
          </a:p>
        </p:txBody>
      </p:sp>
      <p:sp>
        <p:nvSpPr>
          <p:cNvPr id="609" name="Google Shape;609;p56"/>
          <p:cNvSpPr/>
          <p:nvPr/>
        </p:nvSpPr>
        <p:spPr>
          <a:xfrm>
            <a:off x="451731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2016</a:t>
            </a:r>
            <a:endParaRPr sz="500"/>
          </a:p>
        </p:txBody>
      </p:sp>
      <p:sp>
        <p:nvSpPr>
          <p:cNvPr id="610" name="Google Shape;610;p56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sz="500"/>
          </a:p>
        </p:txBody>
      </p:sp>
      <p:sp>
        <p:nvSpPr>
          <p:cNvPr id="611" name="Google Shape;611;p56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endParaRPr sz="500"/>
          </a:p>
        </p:txBody>
      </p:sp>
      <p:sp>
        <p:nvSpPr>
          <p:cNvPr id="612" name="Google Shape;612;p56"/>
          <p:cNvSpPr/>
          <p:nvPr/>
        </p:nvSpPr>
        <p:spPr>
          <a:xfrm>
            <a:off x="818914" y="2181727"/>
            <a:ext cx="1283700" cy="516000"/>
          </a:xfrm>
          <a:prstGeom prst="roundRect">
            <a:avLst>
              <a:gd name="adj" fmla="val 2940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613" name="Google Shape;613;p56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name="adj" fmla="val 13680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4" name="Google Shape;614;p56"/>
          <p:cNvSpPr/>
          <p:nvPr/>
        </p:nvSpPr>
        <p:spPr>
          <a:xfrm>
            <a:off x="4284478" y="1300209"/>
            <a:ext cx="1570200" cy="556500"/>
          </a:xfrm>
          <a:prstGeom prst="roundRect">
            <a:avLst>
              <a:gd name="adj" fmla="val 13305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5" name="Google Shape;615;p56"/>
          <p:cNvSpPr/>
          <p:nvPr/>
        </p:nvSpPr>
        <p:spPr>
          <a:xfrm>
            <a:off x="3145672" y="2000349"/>
            <a:ext cx="1570200" cy="571500"/>
          </a:xfrm>
          <a:prstGeom prst="roundRect">
            <a:avLst>
              <a:gd name="adj" fmla="val 12681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6" name="Google Shape;616;p56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name="adj" fmla="val 13613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7" name="Google Shape;617;p56"/>
          <p:cNvSpPr/>
          <p:nvPr/>
        </p:nvSpPr>
        <p:spPr>
          <a:xfrm>
            <a:off x="5713367" y="2000349"/>
            <a:ext cx="1556700" cy="571500"/>
          </a:xfrm>
          <a:prstGeom prst="roundRect">
            <a:avLst>
              <a:gd name="adj" fmla="val 12889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8" name="Google Shape;618;p56"/>
          <p:cNvSpPr/>
          <p:nvPr/>
        </p:nvSpPr>
        <p:spPr>
          <a:xfrm>
            <a:off x="2000771" y="3157602"/>
            <a:ext cx="1556700" cy="556500"/>
          </a:xfrm>
          <a:prstGeom prst="roundRect">
            <a:avLst>
              <a:gd name="adj" fmla="val 13608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9" name="Google Shape;619;p56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name="adj" fmla="val 13024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20" name="Google Shape;620;p56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name="adj" fmla="val 13029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21" name="Google Shape;621;p56"/>
          <p:cNvSpPr/>
          <p:nvPr/>
        </p:nvSpPr>
        <p:spPr>
          <a:xfrm>
            <a:off x="4568825" y="3143808"/>
            <a:ext cx="1556700" cy="573600"/>
          </a:xfrm>
          <a:prstGeom prst="roundRect">
            <a:avLst>
              <a:gd name="adj" fmla="val 12405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22" name="Google Shape;622;p56"/>
          <p:cNvSpPr/>
          <p:nvPr/>
        </p:nvSpPr>
        <p:spPr>
          <a:xfrm>
            <a:off x="818914" y="3039176"/>
            <a:ext cx="1283700" cy="516000"/>
          </a:xfrm>
          <a:prstGeom prst="roundRect">
            <a:avLst>
              <a:gd name="adj" fmla="val 2940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623" name="Google Shape;623;p56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56"/>
          <p:cNvSpPr/>
          <p:nvPr/>
        </p:nvSpPr>
        <p:spPr>
          <a:xfrm>
            <a:off x="3117898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56"/>
          <p:cNvSpPr/>
          <p:nvPr/>
        </p:nvSpPr>
        <p:spPr>
          <a:xfrm>
            <a:off x="5415058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56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56"/>
          <p:cNvSpPr/>
          <p:nvPr/>
        </p:nvSpPr>
        <p:spPr>
          <a:xfrm>
            <a:off x="5685952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56"/>
          <p:cNvSpPr/>
          <p:nvPr/>
        </p:nvSpPr>
        <p:spPr>
          <a:xfrm>
            <a:off x="4280820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56"/>
          <p:cNvSpPr/>
          <p:nvPr/>
        </p:nvSpPr>
        <p:spPr>
          <a:xfrm>
            <a:off x="6830494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p56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56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Google Shape;632;p56"/>
          <p:cNvSpPr/>
          <p:nvPr/>
        </p:nvSpPr>
        <p:spPr>
          <a:xfrm>
            <a:off x="7471594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3" name="Google Shape;633;p56"/>
          <p:cNvSpPr/>
          <p:nvPr/>
        </p:nvSpPr>
        <p:spPr>
          <a:xfrm>
            <a:off x="5483928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4" name="Google Shape;634;p56"/>
          <p:cNvSpPr/>
          <p:nvPr/>
        </p:nvSpPr>
        <p:spPr>
          <a:xfrm>
            <a:off x="2899618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5" name="Google Shape;635;p56"/>
          <p:cNvSpPr/>
          <p:nvPr/>
        </p:nvSpPr>
        <p:spPr>
          <a:xfrm>
            <a:off x="4346461" y="220071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6" name="Google Shape;636;p56"/>
          <p:cNvSpPr/>
          <p:nvPr/>
        </p:nvSpPr>
        <p:spPr>
          <a:xfrm>
            <a:off x="6898136" y="220071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7" name="Google Shape;637;p56"/>
          <p:cNvSpPr/>
          <p:nvPr/>
        </p:nvSpPr>
        <p:spPr>
          <a:xfrm>
            <a:off x="3186035" y="336499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8" name="Google Shape;638;p56"/>
          <p:cNvSpPr/>
          <p:nvPr/>
        </p:nvSpPr>
        <p:spPr>
          <a:xfrm>
            <a:off x="5753593" y="336499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9" name="Google Shape;639;p56"/>
          <p:cNvSpPr/>
          <p:nvPr/>
        </p:nvSpPr>
        <p:spPr>
          <a:xfrm>
            <a:off x="4103207" y="403938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0" name="Google Shape;640;p56"/>
          <p:cNvSpPr/>
          <p:nvPr/>
        </p:nvSpPr>
        <p:spPr>
          <a:xfrm>
            <a:off x="6491672" y="403938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 Title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CE8E6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8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sz="500"/>
          </a:p>
        </p:txBody>
      </p:sp>
      <p:sp>
        <p:nvSpPr>
          <p:cNvPr id="652" name="Google Shape;652;p58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sz="500"/>
          </a:p>
        </p:txBody>
      </p:sp>
      <p:sp>
        <p:nvSpPr>
          <p:cNvPr id="653" name="Google Shape;653;p58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sz="500"/>
          </a:p>
        </p:txBody>
      </p:sp>
      <p:sp>
        <p:nvSpPr>
          <p:cNvPr id="654" name="Google Shape;654;p58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sz="500"/>
          </a:p>
        </p:txBody>
      </p:sp>
      <p:sp>
        <p:nvSpPr>
          <p:cNvPr id="655" name="Google Shape;655;p58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sz="500"/>
          </a:p>
        </p:txBody>
      </p:sp>
      <p:sp>
        <p:nvSpPr>
          <p:cNvPr id="656" name="Google Shape;656;p58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sz="500"/>
          </a:p>
        </p:txBody>
      </p:sp>
      <p:sp>
        <p:nvSpPr>
          <p:cNvPr id="657" name="Google Shape;657;p58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sz="500"/>
          </a:p>
        </p:txBody>
      </p:sp>
      <p:sp>
        <p:nvSpPr>
          <p:cNvPr id="658" name="Google Shape;658;p58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sz="500"/>
          </a:p>
        </p:txBody>
      </p:sp>
      <p:sp>
        <p:nvSpPr>
          <p:cNvPr id="659" name="Google Shape;659;p58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500"/>
          </a:p>
        </p:txBody>
      </p:sp>
      <p:sp>
        <p:nvSpPr>
          <p:cNvPr id="660" name="Google Shape;660;p58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sz="500"/>
          </a:p>
        </p:txBody>
      </p:sp>
      <p:sp>
        <p:nvSpPr>
          <p:cNvPr id="661" name="Google Shape;661;p58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500"/>
          </a:p>
        </p:txBody>
      </p:sp>
      <p:sp>
        <p:nvSpPr>
          <p:cNvPr id="662" name="Google Shape;662;p58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sz="500"/>
          </a:p>
        </p:txBody>
      </p:sp>
      <p:sp>
        <p:nvSpPr>
          <p:cNvPr id="663" name="Google Shape;663;p58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sz="500"/>
          </a:p>
        </p:txBody>
      </p:sp>
      <p:sp>
        <p:nvSpPr>
          <p:cNvPr id="664" name="Google Shape;664;p58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sz="500"/>
          </a:p>
        </p:txBody>
      </p:sp>
      <p:sp>
        <p:nvSpPr>
          <p:cNvPr id="665" name="Google Shape;665;p58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sz="500"/>
          </a:p>
        </p:txBody>
      </p:sp>
      <p:sp>
        <p:nvSpPr>
          <p:cNvPr id="666" name="Google Shape;666;p58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sz="500"/>
          </a:p>
        </p:txBody>
      </p:sp>
      <p:sp>
        <p:nvSpPr>
          <p:cNvPr id="667" name="Google Shape;667;p58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sz="500"/>
          </a:p>
        </p:txBody>
      </p:sp>
      <p:sp>
        <p:nvSpPr>
          <p:cNvPr id="668" name="Google Shape;668;p58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sz="500"/>
          </a:p>
        </p:txBody>
      </p:sp>
      <p:sp>
        <p:nvSpPr>
          <p:cNvPr id="669" name="Google Shape;669;p58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sz="500"/>
          </a:p>
        </p:txBody>
      </p:sp>
      <p:sp>
        <p:nvSpPr>
          <p:cNvPr id="670" name="Google Shape;670;p58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sz="500"/>
          </a:p>
        </p:txBody>
      </p:sp>
      <p:sp>
        <p:nvSpPr>
          <p:cNvPr id="671" name="Google Shape;671;p58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sz="500"/>
          </a:p>
        </p:txBody>
      </p:sp>
      <p:sp>
        <p:nvSpPr>
          <p:cNvPr id="672" name="Google Shape;672;p58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sz="500"/>
          </a:p>
        </p:txBody>
      </p:sp>
      <p:sp>
        <p:nvSpPr>
          <p:cNvPr id="673" name="Google Shape;673;p58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sz="500"/>
          </a:p>
        </p:txBody>
      </p:sp>
      <p:sp>
        <p:nvSpPr>
          <p:cNvPr id="674" name="Google Shape;674;p58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675" name="Google Shape;675;p58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sz="500"/>
          </a:p>
        </p:txBody>
      </p:sp>
      <p:sp>
        <p:nvSpPr>
          <p:cNvPr id="676" name="Google Shape;676;p58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677" name="Google Shape;677;p58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sz="500"/>
          </a:p>
        </p:txBody>
      </p:sp>
      <p:sp>
        <p:nvSpPr>
          <p:cNvPr id="678" name="Google Shape;678;p58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sz="500"/>
          </a:p>
        </p:txBody>
      </p:sp>
      <p:sp>
        <p:nvSpPr>
          <p:cNvPr id="679" name="Google Shape;679;p58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sz="500"/>
          </a:p>
        </p:txBody>
      </p:sp>
      <p:sp>
        <p:nvSpPr>
          <p:cNvPr id="680" name="Google Shape;680;p58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sz="500"/>
          </a:p>
        </p:txBody>
      </p:sp>
      <p:sp>
        <p:nvSpPr>
          <p:cNvPr id="681" name="Google Shape;681;p58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500"/>
          </a:p>
        </p:txBody>
      </p:sp>
      <p:sp>
        <p:nvSpPr>
          <p:cNvPr id="682" name="Google Shape;682;p58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sz="500"/>
          </a:p>
        </p:txBody>
      </p:sp>
      <p:sp>
        <p:nvSpPr>
          <p:cNvPr id="683" name="Google Shape;683;p58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sz="500"/>
          </a:p>
        </p:txBody>
      </p:sp>
      <p:sp>
        <p:nvSpPr>
          <p:cNvPr id="684" name="Google Shape;684;p58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sz="500"/>
          </a:p>
        </p:txBody>
      </p:sp>
      <p:sp>
        <p:nvSpPr>
          <p:cNvPr id="685" name="Google Shape;685;p58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sz="500"/>
          </a:p>
        </p:txBody>
      </p:sp>
      <p:sp>
        <p:nvSpPr>
          <p:cNvPr id="686" name="Google Shape;686;p58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sz="500"/>
          </a:p>
        </p:txBody>
      </p:sp>
      <p:sp>
        <p:nvSpPr>
          <p:cNvPr id="687" name="Google Shape;687;p58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sz="500"/>
          </a:p>
        </p:txBody>
      </p:sp>
      <p:sp>
        <p:nvSpPr>
          <p:cNvPr id="688" name="Google Shape;688;p58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689" name="Google Shape;689;p58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sz="500"/>
          </a:p>
        </p:txBody>
      </p:sp>
      <p:sp>
        <p:nvSpPr>
          <p:cNvPr id="690" name="Google Shape;690;p58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sz="500"/>
          </a:p>
        </p:txBody>
      </p:sp>
      <p:sp>
        <p:nvSpPr>
          <p:cNvPr id="691" name="Google Shape;691;p58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sz="500"/>
          </a:p>
        </p:txBody>
      </p:sp>
      <p:sp>
        <p:nvSpPr>
          <p:cNvPr id="692" name="Google Shape;692;p58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sz="500"/>
          </a:p>
        </p:txBody>
      </p:sp>
      <p:sp>
        <p:nvSpPr>
          <p:cNvPr id="693" name="Google Shape;693;p58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sz="500"/>
          </a:p>
        </p:txBody>
      </p:sp>
      <p:sp>
        <p:nvSpPr>
          <p:cNvPr id="694" name="Google Shape;694;p58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sz="500"/>
          </a:p>
        </p:txBody>
      </p:sp>
      <p:sp>
        <p:nvSpPr>
          <p:cNvPr id="695" name="Google Shape;695;p58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sz="500"/>
          </a:p>
        </p:txBody>
      </p:sp>
      <p:sp>
        <p:nvSpPr>
          <p:cNvPr id="696" name="Google Shape;696;p58"/>
          <p:cNvSpPr/>
          <p:nvPr/>
        </p:nvSpPr>
        <p:spPr>
          <a:xfrm>
            <a:off x="2712006" y="1419691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7" name="Google Shape;697;p58"/>
          <p:cNvSpPr/>
          <p:nvPr/>
        </p:nvSpPr>
        <p:spPr>
          <a:xfrm>
            <a:off x="2712006" y="2053630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8" name="Google Shape;698;p58"/>
          <p:cNvSpPr/>
          <p:nvPr/>
        </p:nvSpPr>
        <p:spPr>
          <a:xfrm>
            <a:off x="2663472" y="2689483"/>
            <a:ext cx="373410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9" name="Google Shape;699;p58"/>
          <p:cNvSpPr/>
          <p:nvPr/>
        </p:nvSpPr>
        <p:spPr>
          <a:xfrm>
            <a:off x="2726436" y="3276719"/>
            <a:ext cx="218754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0" name="Google Shape;700;p58"/>
          <p:cNvSpPr/>
          <p:nvPr/>
        </p:nvSpPr>
        <p:spPr>
          <a:xfrm>
            <a:off x="2714629" y="3930475"/>
            <a:ext cx="248832" cy="2817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1" name="Google Shape;701;p58"/>
          <p:cNvSpPr/>
          <p:nvPr/>
        </p:nvSpPr>
        <p:spPr>
          <a:xfrm>
            <a:off x="3560712" y="1419691"/>
            <a:ext cx="310392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58"/>
          <p:cNvSpPr/>
          <p:nvPr/>
        </p:nvSpPr>
        <p:spPr>
          <a:xfrm>
            <a:off x="3607158" y="2043136"/>
            <a:ext cx="217512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58"/>
          <p:cNvSpPr/>
          <p:nvPr/>
        </p:nvSpPr>
        <p:spPr>
          <a:xfrm>
            <a:off x="3591493" y="2627922"/>
            <a:ext cx="24883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58"/>
          <p:cNvSpPr/>
          <p:nvPr/>
        </p:nvSpPr>
        <p:spPr>
          <a:xfrm>
            <a:off x="3575644" y="3275253"/>
            <a:ext cx="280530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5" name="Google Shape;705;p58"/>
          <p:cNvSpPr/>
          <p:nvPr/>
        </p:nvSpPr>
        <p:spPr>
          <a:xfrm>
            <a:off x="3576377" y="3901893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6" name="Google Shape;706;p58"/>
          <p:cNvSpPr/>
          <p:nvPr/>
        </p:nvSpPr>
        <p:spPr>
          <a:xfrm>
            <a:off x="4425691" y="1419691"/>
            <a:ext cx="325026" cy="326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07" name="Google Shape;707;p58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708" name="Google Shape;708;p58"/>
            <p:cNvSpPr/>
            <p:nvPr/>
          </p:nvSpPr>
          <p:spPr>
            <a:xfrm>
              <a:off x="352545" y="702344"/>
              <a:ext cx="287563" cy="83825"/>
            </a:xfrm>
            <a:custGeom>
              <a:avLst/>
              <a:gdLst/>
              <a:ahLst/>
              <a:cxnLst/>
              <a:rect l="l" t="t" r="r" b="b"/>
              <a:pathLst>
                <a:path w="21195" h="20917" extrusionOk="0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09" name="Google Shape;709;p58"/>
            <p:cNvSpPr/>
            <p:nvPr/>
          </p:nvSpPr>
          <p:spPr>
            <a:xfrm>
              <a:off x="307820" y="472233"/>
              <a:ext cx="83268" cy="832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10" name="Google Shape;710;p58"/>
            <p:cNvSpPr/>
            <p:nvPr/>
          </p:nvSpPr>
          <p:spPr>
            <a:xfrm>
              <a:off x="0" y="0"/>
              <a:ext cx="992574" cy="9925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11" name="Google Shape;711;p58"/>
            <p:cNvSpPr/>
            <p:nvPr/>
          </p:nvSpPr>
          <p:spPr>
            <a:xfrm>
              <a:off x="598156" y="472233"/>
              <a:ext cx="83268" cy="832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712" name="Google Shape;712;p58"/>
          <p:cNvSpPr/>
          <p:nvPr/>
        </p:nvSpPr>
        <p:spPr>
          <a:xfrm>
            <a:off x="4410196" y="2652473"/>
            <a:ext cx="310392" cy="285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58"/>
          <p:cNvSpPr/>
          <p:nvPr/>
        </p:nvSpPr>
        <p:spPr>
          <a:xfrm>
            <a:off x="4411509" y="3271405"/>
            <a:ext cx="310392" cy="2843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4" name="Google Shape;714;p58"/>
          <p:cNvSpPr/>
          <p:nvPr/>
        </p:nvSpPr>
        <p:spPr>
          <a:xfrm>
            <a:off x="4441679" y="3901893"/>
            <a:ext cx="24883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5" name="Google Shape;715;p58"/>
          <p:cNvSpPr/>
          <p:nvPr/>
        </p:nvSpPr>
        <p:spPr>
          <a:xfrm>
            <a:off x="5256809" y="1418381"/>
            <a:ext cx="34354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58"/>
          <p:cNvSpPr/>
          <p:nvPr/>
        </p:nvSpPr>
        <p:spPr>
          <a:xfrm>
            <a:off x="5331579" y="2077241"/>
            <a:ext cx="217512" cy="2647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7" name="Google Shape;717;p58"/>
          <p:cNvSpPr/>
          <p:nvPr/>
        </p:nvSpPr>
        <p:spPr>
          <a:xfrm>
            <a:off x="5285669" y="3260778"/>
            <a:ext cx="310392" cy="295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8" name="Google Shape;718;p58"/>
          <p:cNvSpPr/>
          <p:nvPr/>
        </p:nvSpPr>
        <p:spPr>
          <a:xfrm>
            <a:off x="5268615" y="2594759"/>
            <a:ext cx="342090" cy="3435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9" name="Google Shape;719;p58"/>
          <p:cNvSpPr/>
          <p:nvPr/>
        </p:nvSpPr>
        <p:spPr>
          <a:xfrm>
            <a:off x="5301411" y="3933223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0" name="Google Shape;720;p58"/>
          <p:cNvSpPr/>
          <p:nvPr/>
        </p:nvSpPr>
        <p:spPr>
          <a:xfrm>
            <a:off x="6129127" y="1419691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1" name="Google Shape;721;p58"/>
          <p:cNvSpPr/>
          <p:nvPr/>
        </p:nvSpPr>
        <p:spPr>
          <a:xfrm>
            <a:off x="6106826" y="2069370"/>
            <a:ext cx="328860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2" name="Google Shape;722;p58"/>
          <p:cNvSpPr/>
          <p:nvPr/>
        </p:nvSpPr>
        <p:spPr>
          <a:xfrm>
            <a:off x="6123879" y="2673543"/>
            <a:ext cx="310392" cy="2647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3" name="Google Shape;723;p58"/>
          <p:cNvSpPr/>
          <p:nvPr/>
        </p:nvSpPr>
        <p:spPr>
          <a:xfrm>
            <a:off x="6171101" y="3229448"/>
            <a:ext cx="248815" cy="326322"/>
          </a:xfrm>
          <a:custGeom>
            <a:avLst/>
            <a:gdLst/>
            <a:ahLst/>
            <a:cxnLst/>
            <a:rect l="l" t="t" r="r" b="b"/>
            <a:pathLst>
              <a:path w="21482" h="21600" extrusionOk="0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4" name="Google Shape;724;p58"/>
          <p:cNvSpPr/>
          <p:nvPr/>
        </p:nvSpPr>
        <p:spPr>
          <a:xfrm>
            <a:off x="6126504" y="3917283"/>
            <a:ext cx="343548" cy="295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5" name="Google Shape;725;p58"/>
          <p:cNvSpPr/>
          <p:nvPr/>
        </p:nvSpPr>
        <p:spPr>
          <a:xfrm>
            <a:off x="994919" y="1419691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6" name="Google Shape;726;p58"/>
          <p:cNvSpPr/>
          <p:nvPr/>
        </p:nvSpPr>
        <p:spPr>
          <a:xfrm>
            <a:off x="980489" y="2047071"/>
            <a:ext cx="296082" cy="326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7" name="Google Shape;727;p58"/>
          <p:cNvSpPr/>
          <p:nvPr/>
        </p:nvSpPr>
        <p:spPr>
          <a:xfrm>
            <a:off x="996231" y="2659252"/>
            <a:ext cx="295002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8" name="Google Shape;728;p58"/>
          <p:cNvSpPr/>
          <p:nvPr/>
        </p:nvSpPr>
        <p:spPr>
          <a:xfrm>
            <a:off x="994919" y="3276719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9" name="Google Shape;729;p58"/>
          <p:cNvSpPr/>
          <p:nvPr/>
        </p:nvSpPr>
        <p:spPr>
          <a:xfrm>
            <a:off x="964749" y="3884853"/>
            <a:ext cx="313146" cy="32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0" name="Google Shape;730;p58"/>
          <p:cNvSpPr/>
          <p:nvPr/>
        </p:nvSpPr>
        <p:spPr>
          <a:xfrm>
            <a:off x="1826573" y="2627922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1" name="Google Shape;731;p58"/>
          <p:cNvSpPr/>
          <p:nvPr/>
        </p:nvSpPr>
        <p:spPr>
          <a:xfrm>
            <a:off x="1810831" y="3276719"/>
            <a:ext cx="342090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2" name="Google Shape;732;p58"/>
          <p:cNvSpPr/>
          <p:nvPr/>
        </p:nvSpPr>
        <p:spPr>
          <a:xfrm>
            <a:off x="1842314" y="3933223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3" name="Google Shape;733;p58"/>
          <p:cNvSpPr/>
          <p:nvPr/>
        </p:nvSpPr>
        <p:spPr>
          <a:xfrm>
            <a:off x="1838377" y="1977055"/>
            <a:ext cx="311850" cy="374160"/>
          </a:xfrm>
          <a:custGeom>
            <a:avLst/>
            <a:gdLst/>
            <a:ahLst/>
            <a:cxnLst/>
            <a:rect l="l" t="t" r="r" b="b"/>
            <a:pathLst>
              <a:path w="21600" h="21553" extrusionOk="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4" name="Google Shape;734;p58"/>
          <p:cNvSpPr/>
          <p:nvPr/>
        </p:nvSpPr>
        <p:spPr>
          <a:xfrm>
            <a:off x="7009314" y="3245388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7009314" y="2657786"/>
            <a:ext cx="311091" cy="280530"/>
          </a:xfrm>
          <a:custGeom>
            <a:avLst/>
            <a:gdLst/>
            <a:ahLst/>
            <a:cxnLst/>
            <a:rect l="l" t="t" r="r" b="b"/>
            <a:pathLst>
              <a:path w="21540" h="21600" extrusionOk="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6" name="Google Shape;736;p58"/>
          <p:cNvSpPr/>
          <p:nvPr/>
        </p:nvSpPr>
        <p:spPr>
          <a:xfrm>
            <a:off x="6996196" y="3901893"/>
            <a:ext cx="311077" cy="310392"/>
          </a:xfrm>
          <a:custGeom>
            <a:avLst/>
            <a:gdLst/>
            <a:ahLst/>
            <a:cxnLst/>
            <a:rect l="l" t="t" r="r" b="b"/>
            <a:pathLst>
              <a:path w="21539" h="21600" extrusionOk="0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7" name="Google Shape;737;p58"/>
          <p:cNvSpPr/>
          <p:nvPr/>
        </p:nvSpPr>
        <p:spPr>
          <a:xfrm>
            <a:off x="7039484" y="2106100"/>
            <a:ext cx="280530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8" name="Google Shape;738;p58"/>
          <p:cNvSpPr/>
          <p:nvPr/>
        </p:nvSpPr>
        <p:spPr>
          <a:xfrm>
            <a:off x="7040796" y="1419691"/>
            <a:ext cx="280530" cy="3420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9" name="Google Shape;739;p58"/>
          <p:cNvSpPr/>
          <p:nvPr/>
        </p:nvSpPr>
        <p:spPr>
          <a:xfrm>
            <a:off x="7876385" y="2134959"/>
            <a:ext cx="279018" cy="155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0" name="Google Shape;740;p58"/>
          <p:cNvSpPr/>
          <p:nvPr/>
        </p:nvSpPr>
        <p:spPr>
          <a:xfrm>
            <a:off x="7859331" y="1418381"/>
            <a:ext cx="311850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1" name="Google Shape;741;p58"/>
          <p:cNvSpPr/>
          <p:nvPr/>
        </p:nvSpPr>
        <p:spPr>
          <a:xfrm>
            <a:off x="7876385" y="3245388"/>
            <a:ext cx="28177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2" name="Google Shape;742;p58"/>
          <p:cNvSpPr/>
          <p:nvPr/>
        </p:nvSpPr>
        <p:spPr>
          <a:xfrm>
            <a:off x="7876385" y="2719530"/>
            <a:ext cx="279018" cy="21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3" name="Google Shape;743;p58"/>
          <p:cNvSpPr/>
          <p:nvPr/>
        </p:nvSpPr>
        <p:spPr>
          <a:xfrm>
            <a:off x="7865892" y="3916183"/>
            <a:ext cx="310392" cy="296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4" name="Google Shape;744;p58"/>
          <p:cNvSpPr/>
          <p:nvPr/>
        </p:nvSpPr>
        <p:spPr>
          <a:xfrm>
            <a:off x="1820012" y="1418381"/>
            <a:ext cx="347382" cy="2042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5" name="Google Shape;745;p58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746" name="Google Shape;746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747" name="Google Shape;747;p58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9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sz="500"/>
          </a:p>
        </p:txBody>
      </p:sp>
      <p:sp>
        <p:nvSpPr>
          <p:cNvPr id="753" name="Google Shape;753;p59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sz="500"/>
          </a:p>
        </p:txBody>
      </p:sp>
      <p:sp>
        <p:nvSpPr>
          <p:cNvPr id="754" name="Google Shape;754;p59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sz="500"/>
          </a:p>
        </p:txBody>
      </p:sp>
      <p:sp>
        <p:nvSpPr>
          <p:cNvPr id="755" name="Google Shape;755;p59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sz="500"/>
          </a:p>
        </p:txBody>
      </p:sp>
      <p:sp>
        <p:nvSpPr>
          <p:cNvPr id="756" name="Google Shape;756;p59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757" name="Google Shape;757;p59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sz="500"/>
          </a:p>
        </p:txBody>
      </p:sp>
      <p:sp>
        <p:nvSpPr>
          <p:cNvPr id="758" name="Google Shape;758;p59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sz="500"/>
          </a:p>
        </p:txBody>
      </p:sp>
      <p:sp>
        <p:nvSpPr>
          <p:cNvPr id="759" name="Google Shape;759;p59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760" name="Google Shape;760;p59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500"/>
          </a:p>
        </p:txBody>
      </p:sp>
      <p:sp>
        <p:nvSpPr>
          <p:cNvPr id="761" name="Google Shape;761;p59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sz="500"/>
          </a:p>
        </p:txBody>
      </p:sp>
      <p:sp>
        <p:nvSpPr>
          <p:cNvPr id="762" name="Google Shape;762;p59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sz="500"/>
          </a:p>
        </p:txBody>
      </p:sp>
      <p:sp>
        <p:nvSpPr>
          <p:cNvPr id="763" name="Google Shape;763;p59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sz="500"/>
          </a:p>
        </p:txBody>
      </p:sp>
      <p:sp>
        <p:nvSpPr>
          <p:cNvPr id="764" name="Google Shape;764;p59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sz="500"/>
          </a:p>
        </p:txBody>
      </p:sp>
      <p:sp>
        <p:nvSpPr>
          <p:cNvPr id="765" name="Google Shape;765;p59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sz="500"/>
          </a:p>
        </p:txBody>
      </p:sp>
      <p:sp>
        <p:nvSpPr>
          <p:cNvPr id="766" name="Google Shape;766;p59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sz="500"/>
          </a:p>
        </p:txBody>
      </p:sp>
      <p:sp>
        <p:nvSpPr>
          <p:cNvPr id="767" name="Google Shape;767;p59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sz="500"/>
          </a:p>
        </p:txBody>
      </p:sp>
      <p:sp>
        <p:nvSpPr>
          <p:cNvPr id="768" name="Google Shape;768;p59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500"/>
          </a:p>
        </p:txBody>
      </p:sp>
      <p:sp>
        <p:nvSpPr>
          <p:cNvPr id="769" name="Google Shape;769;p59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sz="500"/>
          </a:p>
        </p:txBody>
      </p:sp>
      <p:sp>
        <p:nvSpPr>
          <p:cNvPr id="770" name="Google Shape;770;p59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sz="500"/>
          </a:p>
        </p:txBody>
      </p:sp>
      <p:sp>
        <p:nvSpPr>
          <p:cNvPr id="771" name="Google Shape;771;p59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sz="500"/>
          </a:p>
        </p:txBody>
      </p:sp>
      <p:sp>
        <p:nvSpPr>
          <p:cNvPr id="772" name="Google Shape;772;p59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sz="500"/>
          </a:p>
        </p:txBody>
      </p:sp>
      <p:sp>
        <p:nvSpPr>
          <p:cNvPr id="773" name="Google Shape;773;p59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sz="500"/>
          </a:p>
        </p:txBody>
      </p:sp>
      <p:sp>
        <p:nvSpPr>
          <p:cNvPr id="774" name="Google Shape;774;p59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sz="500"/>
          </a:p>
        </p:txBody>
      </p:sp>
      <p:sp>
        <p:nvSpPr>
          <p:cNvPr id="775" name="Google Shape;775;p59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sz="500"/>
          </a:p>
        </p:txBody>
      </p:sp>
      <p:sp>
        <p:nvSpPr>
          <p:cNvPr id="776" name="Google Shape;776;p59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sz="500"/>
          </a:p>
        </p:txBody>
      </p:sp>
      <p:sp>
        <p:nvSpPr>
          <p:cNvPr id="777" name="Google Shape;777;p59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500"/>
          </a:p>
        </p:txBody>
      </p:sp>
      <p:sp>
        <p:nvSpPr>
          <p:cNvPr id="778" name="Google Shape;778;p59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sz="500"/>
          </a:p>
        </p:txBody>
      </p:sp>
      <p:sp>
        <p:nvSpPr>
          <p:cNvPr id="779" name="Google Shape;779;p59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sz="500"/>
          </a:p>
        </p:txBody>
      </p:sp>
      <p:sp>
        <p:nvSpPr>
          <p:cNvPr id="780" name="Google Shape;780;p59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sz="500"/>
          </a:p>
        </p:txBody>
      </p:sp>
      <p:sp>
        <p:nvSpPr>
          <p:cNvPr id="781" name="Google Shape;781;p59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sz="500"/>
          </a:p>
        </p:txBody>
      </p:sp>
      <p:sp>
        <p:nvSpPr>
          <p:cNvPr id="782" name="Google Shape;782;p59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sz="500"/>
          </a:p>
        </p:txBody>
      </p:sp>
      <p:sp>
        <p:nvSpPr>
          <p:cNvPr id="783" name="Google Shape;783;p59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sz="500"/>
          </a:p>
        </p:txBody>
      </p:sp>
      <p:sp>
        <p:nvSpPr>
          <p:cNvPr id="784" name="Google Shape;784;p59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sz="500"/>
          </a:p>
        </p:txBody>
      </p:sp>
      <p:sp>
        <p:nvSpPr>
          <p:cNvPr id="785" name="Google Shape;785;p59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sz="500"/>
          </a:p>
        </p:txBody>
      </p:sp>
      <p:sp>
        <p:nvSpPr>
          <p:cNvPr id="786" name="Google Shape;786;p59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sz="500"/>
          </a:p>
        </p:txBody>
      </p:sp>
      <p:sp>
        <p:nvSpPr>
          <p:cNvPr id="787" name="Google Shape;787;p59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sz="500"/>
          </a:p>
        </p:txBody>
      </p:sp>
      <p:sp>
        <p:nvSpPr>
          <p:cNvPr id="788" name="Google Shape;788;p59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sz="500"/>
          </a:p>
        </p:txBody>
      </p:sp>
      <p:sp>
        <p:nvSpPr>
          <p:cNvPr id="789" name="Google Shape;789;p59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sz="500"/>
          </a:p>
        </p:txBody>
      </p:sp>
      <p:sp>
        <p:nvSpPr>
          <p:cNvPr id="790" name="Google Shape;790;p59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sz="500"/>
          </a:p>
        </p:txBody>
      </p:sp>
      <p:sp>
        <p:nvSpPr>
          <p:cNvPr id="791" name="Google Shape;791;p59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sz="500"/>
          </a:p>
        </p:txBody>
      </p:sp>
      <p:sp>
        <p:nvSpPr>
          <p:cNvPr id="792" name="Google Shape;792;p59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sz="500"/>
          </a:p>
        </p:txBody>
      </p:sp>
      <p:sp>
        <p:nvSpPr>
          <p:cNvPr id="793" name="Google Shape;793;p59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sz="500"/>
          </a:p>
        </p:txBody>
      </p:sp>
      <p:sp>
        <p:nvSpPr>
          <p:cNvPr id="794" name="Google Shape;794;p59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500"/>
          </a:p>
        </p:txBody>
      </p:sp>
      <p:sp>
        <p:nvSpPr>
          <p:cNvPr id="795" name="Google Shape;795;p59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sz="500"/>
          </a:p>
        </p:txBody>
      </p:sp>
      <p:sp>
        <p:nvSpPr>
          <p:cNvPr id="796" name="Google Shape;796;p59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sz="500"/>
          </a:p>
        </p:txBody>
      </p:sp>
      <p:sp>
        <p:nvSpPr>
          <p:cNvPr id="797" name="Google Shape;797;p59"/>
          <p:cNvSpPr/>
          <p:nvPr/>
        </p:nvSpPr>
        <p:spPr>
          <a:xfrm>
            <a:off x="2674210" y="2111296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8" name="Google Shape;798;p59"/>
          <p:cNvSpPr/>
          <p:nvPr/>
        </p:nvSpPr>
        <p:spPr>
          <a:xfrm>
            <a:off x="3566489" y="2111296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9" name="Google Shape;799;p59"/>
          <p:cNvSpPr/>
          <p:nvPr/>
        </p:nvSpPr>
        <p:spPr>
          <a:xfrm>
            <a:off x="4385518" y="2111296"/>
            <a:ext cx="34354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0" name="Google Shape;800;p59"/>
          <p:cNvSpPr/>
          <p:nvPr/>
        </p:nvSpPr>
        <p:spPr>
          <a:xfrm>
            <a:off x="5291160" y="2111296"/>
            <a:ext cx="279565" cy="310392"/>
          </a:xfrm>
          <a:custGeom>
            <a:avLst/>
            <a:gdLst/>
            <a:ahLst/>
            <a:cxnLst/>
            <a:rect l="l" t="t" r="r" b="b"/>
            <a:pathLst>
              <a:path w="21534" h="21600" extrusionOk="0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1" name="Google Shape;801;p59"/>
          <p:cNvSpPr/>
          <p:nvPr/>
        </p:nvSpPr>
        <p:spPr>
          <a:xfrm>
            <a:off x="6101826" y="2111296"/>
            <a:ext cx="372653" cy="311850"/>
          </a:xfrm>
          <a:custGeom>
            <a:avLst/>
            <a:gdLst/>
            <a:ahLst/>
            <a:cxnLst/>
            <a:rect l="l" t="t" r="r" b="b"/>
            <a:pathLst>
              <a:path w="21550" h="21600" extrusionOk="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2" name="Google Shape;802;p59"/>
          <p:cNvSpPr/>
          <p:nvPr/>
        </p:nvSpPr>
        <p:spPr>
          <a:xfrm>
            <a:off x="970771" y="2111296"/>
            <a:ext cx="300098" cy="310392"/>
          </a:xfrm>
          <a:custGeom>
            <a:avLst/>
            <a:gdLst/>
            <a:ahLst/>
            <a:cxnLst/>
            <a:rect l="l" t="t" r="r" b="b"/>
            <a:pathLst>
              <a:path w="21524" h="21600" extrusionOk="0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3" name="Google Shape;803;p59"/>
          <p:cNvSpPr/>
          <p:nvPr/>
        </p:nvSpPr>
        <p:spPr>
          <a:xfrm>
            <a:off x="1834687" y="2111296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4" name="Google Shape;804;p59"/>
          <p:cNvSpPr/>
          <p:nvPr/>
        </p:nvSpPr>
        <p:spPr>
          <a:xfrm>
            <a:off x="6984636" y="2203120"/>
            <a:ext cx="311850" cy="21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5" name="Google Shape;805;p59"/>
          <p:cNvSpPr/>
          <p:nvPr/>
        </p:nvSpPr>
        <p:spPr>
          <a:xfrm>
            <a:off x="7872693" y="2149338"/>
            <a:ext cx="272646" cy="2711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6" name="Google Shape;806;p59"/>
          <p:cNvSpPr/>
          <p:nvPr/>
        </p:nvSpPr>
        <p:spPr>
          <a:xfrm>
            <a:off x="1005396" y="2695652"/>
            <a:ext cx="267300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7" name="Google Shape;807;p59"/>
          <p:cNvSpPr/>
          <p:nvPr/>
        </p:nvSpPr>
        <p:spPr>
          <a:xfrm>
            <a:off x="1047157" y="3302489"/>
            <a:ext cx="179928" cy="283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8" name="Google Shape;808;p59"/>
          <p:cNvSpPr/>
          <p:nvPr/>
        </p:nvSpPr>
        <p:spPr>
          <a:xfrm>
            <a:off x="989170" y="3868083"/>
            <a:ext cx="28290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9" name="Google Shape;809;p59"/>
          <p:cNvSpPr/>
          <p:nvPr/>
        </p:nvSpPr>
        <p:spPr>
          <a:xfrm>
            <a:off x="1832782" y="2688560"/>
            <a:ext cx="28290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0" name="Google Shape;810;p59"/>
          <p:cNvSpPr/>
          <p:nvPr/>
        </p:nvSpPr>
        <p:spPr>
          <a:xfrm>
            <a:off x="1810595" y="3321326"/>
            <a:ext cx="328698" cy="260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1" name="Google Shape;811;p59"/>
          <p:cNvSpPr/>
          <p:nvPr/>
        </p:nvSpPr>
        <p:spPr>
          <a:xfrm>
            <a:off x="1884418" y="3873129"/>
            <a:ext cx="169452" cy="298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2" name="Google Shape;812;p59"/>
          <p:cNvSpPr/>
          <p:nvPr/>
        </p:nvSpPr>
        <p:spPr>
          <a:xfrm>
            <a:off x="2747998" y="3848554"/>
            <a:ext cx="157410" cy="3140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3" name="Google Shape;813;p59"/>
          <p:cNvSpPr/>
          <p:nvPr/>
        </p:nvSpPr>
        <p:spPr>
          <a:xfrm>
            <a:off x="2689272" y="2667288"/>
            <a:ext cx="299916" cy="299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4" name="Google Shape;814;p59"/>
          <p:cNvSpPr/>
          <p:nvPr/>
        </p:nvSpPr>
        <p:spPr>
          <a:xfrm>
            <a:off x="2701927" y="3302489"/>
            <a:ext cx="234522" cy="267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5" name="Google Shape;815;p59"/>
          <p:cNvSpPr/>
          <p:nvPr/>
        </p:nvSpPr>
        <p:spPr>
          <a:xfrm>
            <a:off x="3624580" y="2695652"/>
            <a:ext cx="170586" cy="216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6" name="Google Shape;816;p59"/>
          <p:cNvSpPr/>
          <p:nvPr/>
        </p:nvSpPr>
        <p:spPr>
          <a:xfrm>
            <a:off x="3547583" y="3256811"/>
            <a:ext cx="322110" cy="3221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7" name="Google Shape;817;p59"/>
          <p:cNvSpPr/>
          <p:nvPr/>
        </p:nvSpPr>
        <p:spPr>
          <a:xfrm>
            <a:off x="3564549" y="3934121"/>
            <a:ext cx="289278" cy="1929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8" name="Google Shape;818;p59"/>
          <p:cNvSpPr/>
          <p:nvPr/>
        </p:nvSpPr>
        <p:spPr>
          <a:xfrm>
            <a:off x="4386715" y="3862344"/>
            <a:ext cx="323352" cy="2920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9" name="Google Shape;819;p59"/>
          <p:cNvSpPr/>
          <p:nvPr/>
        </p:nvSpPr>
        <p:spPr>
          <a:xfrm>
            <a:off x="4386715" y="2653105"/>
            <a:ext cx="323352" cy="3244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0" name="Google Shape;820;p59"/>
          <p:cNvSpPr/>
          <p:nvPr/>
        </p:nvSpPr>
        <p:spPr>
          <a:xfrm>
            <a:off x="4386715" y="3299878"/>
            <a:ext cx="323352" cy="258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1" name="Google Shape;821;p59"/>
          <p:cNvSpPr/>
          <p:nvPr/>
        </p:nvSpPr>
        <p:spPr>
          <a:xfrm>
            <a:off x="5266300" y="2681470"/>
            <a:ext cx="331236" cy="283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2" name="Google Shape;822;p59"/>
          <p:cNvSpPr/>
          <p:nvPr/>
        </p:nvSpPr>
        <p:spPr>
          <a:xfrm>
            <a:off x="5194524" y="3281609"/>
            <a:ext cx="403056" cy="2685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3" name="Google Shape;823;p59"/>
          <p:cNvSpPr/>
          <p:nvPr/>
        </p:nvSpPr>
        <p:spPr>
          <a:xfrm>
            <a:off x="5194524" y="3866260"/>
            <a:ext cx="403056" cy="285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4" name="Google Shape;824;p59"/>
          <p:cNvSpPr/>
          <p:nvPr/>
        </p:nvSpPr>
        <p:spPr>
          <a:xfrm>
            <a:off x="6174597" y="2620433"/>
            <a:ext cx="217836" cy="342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5" name="Google Shape;825;p59"/>
          <p:cNvSpPr/>
          <p:nvPr/>
        </p:nvSpPr>
        <p:spPr>
          <a:xfrm>
            <a:off x="6182427" y="3232142"/>
            <a:ext cx="203202" cy="342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6" name="Google Shape;826;p59"/>
          <p:cNvSpPr/>
          <p:nvPr/>
        </p:nvSpPr>
        <p:spPr>
          <a:xfrm>
            <a:off x="6143277" y="3852250"/>
            <a:ext cx="258336" cy="3155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7" name="Google Shape;827;p59"/>
          <p:cNvSpPr/>
          <p:nvPr/>
        </p:nvSpPr>
        <p:spPr>
          <a:xfrm>
            <a:off x="7016042" y="2655889"/>
            <a:ext cx="322819" cy="294624"/>
          </a:xfrm>
          <a:custGeom>
            <a:avLst/>
            <a:gdLst/>
            <a:ahLst/>
            <a:cxnLst/>
            <a:rect l="l" t="t" r="r" b="b"/>
            <a:pathLst>
              <a:path w="21058" h="21600" extrusionOk="0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8" name="Google Shape;828;p59"/>
          <p:cNvSpPr/>
          <p:nvPr/>
        </p:nvSpPr>
        <p:spPr>
          <a:xfrm>
            <a:off x="7038004" y="3290695"/>
            <a:ext cx="277560" cy="277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9" name="Google Shape;829;p59"/>
          <p:cNvSpPr/>
          <p:nvPr/>
        </p:nvSpPr>
        <p:spPr>
          <a:xfrm>
            <a:off x="7044530" y="3844026"/>
            <a:ext cx="265842" cy="314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0" name="Google Shape;830;p59"/>
          <p:cNvSpPr/>
          <p:nvPr/>
        </p:nvSpPr>
        <p:spPr>
          <a:xfrm>
            <a:off x="7817624" y="3253809"/>
            <a:ext cx="396306" cy="3440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1" name="Google Shape;831;p59"/>
          <p:cNvSpPr/>
          <p:nvPr/>
        </p:nvSpPr>
        <p:spPr>
          <a:xfrm>
            <a:off x="7875783" y="3850378"/>
            <a:ext cx="265842" cy="312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2" name="Google Shape;832;p59"/>
          <p:cNvSpPr/>
          <p:nvPr/>
        </p:nvSpPr>
        <p:spPr>
          <a:xfrm>
            <a:off x="7935467" y="2645841"/>
            <a:ext cx="203202" cy="3404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3" name="Google Shape;833;p59"/>
          <p:cNvSpPr/>
          <p:nvPr/>
        </p:nvSpPr>
        <p:spPr>
          <a:xfrm>
            <a:off x="2657157" y="1538061"/>
            <a:ext cx="343548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4" name="Google Shape;834;p59"/>
          <p:cNvSpPr/>
          <p:nvPr/>
        </p:nvSpPr>
        <p:spPr>
          <a:xfrm>
            <a:off x="3579359" y="1517071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5" name="Google Shape;835;p59"/>
          <p:cNvSpPr/>
          <p:nvPr/>
        </p:nvSpPr>
        <p:spPr>
          <a:xfrm>
            <a:off x="4432742" y="1523631"/>
            <a:ext cx="248832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6" name="Google Shape;836;p59"/>
          <p:cNvSpPr/>
          <p:nvPr/>
        </p:nvSpPr>
        <p:spPr>
          <a:xfrm>
            <a:off x="6117567" y="1506579"/>
            <a:ext cx="30925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7" name="Google Shape;837;p59"/>
          <p:cNvSpPr/>
          <p:nvPr/>
        </p:nvSpPr>
        <p:spPr>
          <a:xfrm>
            <a:off x="971551" y="1505266"/>
            <a:ext cx="310392" cy="3131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8" name="Google Shape;838;p59"/>
          <p:cNvSpPr/>
          <p:nvPr/>
        </p:nvSpPr>
        <p:spPr>
          <a:xfrm>
            <a:off x="1834687" y="1497396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9" name="Google Shape;839;p59"/>
          <p:cNvSpPr/>
          <p:nvPr/>
        </p:nvSpPr>
        <p:spPr>
          <a:xfrm>
            <a:off x="7001688" y="1562983"/>
            <a:ext cx="279018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0" name="Google Shape;840;p59"/>
          <p:cNvSpPr/>
          <p:nvPr/>
        </p:nvSpPr>
        <p:spPr>
          <a:xfrm>
            <a:off x="7904175" y="1522320"/>
            <a:ext cx="217512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1" name="Google Shape;841;p59"/>
          <p:cNvSpPr/>
          <p:nvPr/>
        </p:nvSpPr>
        <p:spPr>
          <a:xfrm>
            <a:off x="5237092" y="1538061"/>
            <a:ext cx="372654" cy="2535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2" name="Google Shape;842;p59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843" name="Google Shape;843;p5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844" name="Google Shape;844;p5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0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sz="500"/>
          </a:p>
        </p:txBody>
      </p:sp>
      <p:sp>
        <p:nvSpPr>
          <p:cNvPr id="850" name="Google Shape;850;p60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500"/>
          </a:p>
        </p:txBody>
      </p:sp>
      <p:sp>
        <p:nvSpPr>
          <p:cNvPr id="851" name="Google Shape;851;p60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sz="500"/>
          </a:p>
        </p:txBody>
      </p:sp>
      <p:sp>
        <p:nvSpPr>
          <p:cNvPr id="852" name="Google Shape;852;p60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sz="500"/>
          </a:p>
        </p:txBody>
      </p:sp>
      <p:sp>
        <p:nvSpPr>
          <p:cNvPr id="853" name="Google Shape;853;p60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sz="500"/>
          </a:p>
        </p:txBody>
      </p:sp>
      <p:sp>
        <p:nvSpPr>
          <p:cNvPr id="854" name="Google Shape;854;p60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sz="500"/>
          </a:p>
        </p:txBody>
      </p:sp>
      <p:sp>
        <p:nvSpPr>
          <p:cNvPr id="855" name="Google Shape;855;p60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sz="500"/>
          </a:p>
        </p:txBody>
      </p:sp>
      <p:sp>
        <p:nvSpPr>
          <p:cNvPr id="856" name="Google Shape;856;p60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sz="500"/>
          </a:p>
        </p:txBody>
      </p:sp>
      <p:sp>
        <p:nvSpPr>
          <p:cNvPr id="857" name="Google Shape;857;p60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sz="500"/>
          </a:p>
        </p:txBody>
      </p:sp>
      <p:sp>
        <p:nvSpPr>
          <p:cNvPr id="858" name="Google Shape;858;p60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sz="500"/>
          </a:p>
        </p:txBody>
      </p:sp>
      <p:sp>
        <p:nvSpPr>
          <p:cNvPr id="859" name="Google Shape;859;p60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sz="500"/>
          </a:p>
        </p:txBody>
      </p:sp>
      <p:sp>
        <p:nvSpPr>
          <p:cNvPr id="860" name="Google Shape;860;p60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sz="500"/>
          </a:p>
        </p:txBody>
      </p:sp>
      <p:sp>
        <p:nvSpPr>
          <p:cNvPr id="861" name="Google Shape;861;p60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sz="500"/>
          </a:p>
        </p:txBody>
      </p:sp>
      <p:sp>
        <p:nvSpPr>
          <p:cNvPr id="862" name="Google Shape;862;p60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sz="500"/>
          </a:p>
        </p:txBody>
      </p:sp>
      <p:sp>
        <p:nvSpPr>
          <p:cNvPr id="863" name="Google Shape;863;p60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sz="500"/>
          </a:p>
        </p:txBody>
      </p:sp>
      <p:sp>
        <p:nvSpPr>
          <p:cNvPr id="864" name="Google Shape;864;p60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sz="500"/>
          </a:p>
        </p:txBody>
      </p:sp>
      <p:sp>
        <p:nvSpPr>
          <p:cNvPr id="865" name="Google Shape;865;p60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sz="500"/>
          </a:p>
        </p:txBody>
      </p:sp>
      <p:sp>
        <p:nvSpPr>
          <p:cNvPr id="866" name="Google Shape;866;p60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sz="500"/>
          </a:p>
        </p:txBody>
      </p:sp>
      <p:sp>
        <p:nvSpPr>
          <p:cNvPr id="867" name="Google Shape;867;p60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sz="500"/>
          </a:p>
        </p:txBody>
      </p:sp>
      <p:sp>
        <p:nvSpPr>
          <p:cNvPr id="868" name="Google Shape;868;p60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sz="500"/>
          </a:p>
        </p:txBody>
      </p:sp>
      <p:sp>
        <p:nvSpPr>
          <p:cNvPr id="869" name="Google Shape;869;p60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sz="500"/>
          </a:p>
        </p:txBody>
      </p:sp>
      <p:sp>
        <p:nvSpPr>
          <p:cNvPr id="870" name="Google Shape;870;p60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sz="500"/>
          </a:p>
        </p:txBody>
      </p:sp>
      <p:sp>
        <p:nvSpPr>
          <p:cNvPr id="871" name="Google Shape;871;p60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sz="500"/>
          </a:p>
        </p:txBody>
      </p:sp>
      <p:sp>
        <p:nvSpPr>
          <p:cNvPr id="872" name="Google Shape;872;p60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sz="500"/>
          </a:p>
        </p:txBody>
      </p:sp>
      <p:sp>
        <p:nvSpPr>
          <p:cNvPr id="873" name="Google Shape;873;p60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sz="500"/>
          </a:p>
        </p:txBody>
      </p:sp>
      <p:sp>
        <p:nvSpPr>
          <p:cNvPr id="874" name="Google Shape;874;p60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sz="500"/>
          </a:p>
        </p:txBody>
      </p:sp>
      <p:sp>
        <p:nvSpPr>
          <p:cNvPr id="875" name="Google Shape;875;p60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sz="500"/>
          </a:p>
        </p:txBody>
      </p:sp>
      <p:sp>
        <p:nvSpPr>
          <p:cNvPr id="876" name="Google Shape;876;p60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sz="500"/>
          </a:p>
        </p:txBody>
      </p:sp>
      <p:sp>
        <p:nvSpPr>
          <p:cNvPr id="877" name="Google Shape;877;p60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sz="500"/>
          </a:p>
        </p:txBody>
      </p:sp>
      <p:sp>
        <p:nvSpPr>
          <p:cNvPr id="878" name="Google Shape;878;p60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879" name="Google Shape;879;p60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880" name="Google Shape;880;p60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sz="500"/>
          </a:p>
        </p:txBody>
      </p:sp>
      <p:sp>
        <p:nvSpPr>
          <p:cNvPr id="881" name="Google Shape;881;p60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sz="500"/>
          </a:p>
        </p:txBody>
      </p:sp>
      <p:sp>
        <p:nvSpPr>
          <p:cNvPr id="882" name="Google Shape;882;p60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sz="500"/>
          </a:p>
        </p:txBody>
      </p:sp>
      <p:sp>
        <p:nvSpPr>
          <p:cNvPr id="883" name="Google Shape;883;p60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sz="500"/>
          </a:p>
        </p:txBody>
      </p:sp>
      <p:sp>
        <p:nvSpPr>
          <p:cNvPr id="884" name="Google Shape;884;p60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sz="500"/>
          </a:p>
        </p:txBody>
      </p:sp>
      <p:sp>
        <p:nvSpPr>
          <p:cNvPr id="885" name="Google Shape;885;p60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sz="500"/>
          </a:p>
        </p:txBody>
      </p:sp>
      <p:sp>
        <p:nvSpPr>
          <p:cNvPr id="886" name="Google Shape;886;p60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sz="500"/>
          </a:p>
        </p:txBody>
      </p:sp>
      <p:sp>
        <p:nvSpPr>
          <p:cNvPr id="887" name="Google Shape;887;p60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sz="500"/>
          </a:p>
        </p:txBody>
      </p:sp>
      <p:sp>
        <p:nvSpPr>
          <p:cNvPr id="888" name="Google Shape;888;p60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sz="500"/>
          </a:p>
        </p:txBody>
      </p:sp>
      <p:sp>
        <p:nvSpPr>
          <p:cNvPr id="889" name="Google Shape;889;p60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sz="500"/>
          </a:p>
        </p:txBody>
      </p:sp>
      <p:sp>
        <p:nvSpPr>
          <p:cNvPr id="890" name="Google Shape;890;p60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sz="500"/>
          </a:p>
        </p:txBody>
      </p:sp>
      <p:sp>
        <p:nvSpPr>
          <p:cNvPr id="891" name="Google Shape;891;p60"/>
          <p:cNvSpPr txBox="1"/>
          <p:nvPr/>
        </p:nvSpPr>
        <p:spPr>
          <a:xfrm>
            <a:off x="596486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Bar</a:t>
            </a:r>
            <a:endParaRPr sz="500"/>
          </a:p>
        </p:txBody>
      </p:sp>
      <p:sp>
        <p:nvSpPr>
          <p:cNvPr id="892" name="Google Shape;892;p60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sz="500"/>
          </a:p>
        </p:txBody>
      </p:sp>
      <p:sp>
        <p:nvSpPr>
          <p:cNvPr id="893" name="Google Shape;893;p60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sz="500"/>
          </a:p>
        </p:txBody>
      </p:sp>
      <p:sp>
        <p:nvSpPr>
          <p:cNvPr id="894" name="Google Shape;894;p60"/>
          <p:cNvSpPr/>
          <p:nvPr/>
        </p:nvSpPr>
        <p:spPr>
          <a:xfrm>
            <a:off x="1023754" y="1542596"/>
            <a:ext cx="226800" cy="311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5" name="Google Shape;895;p60"/>
          <p:cNvSpPr/>
          <p:nvPr/>
        </p:nvSpPr>
        <p:spPr>
          <a:xfrm>
            <a:off x="968943" y="2251626"/>
            <a:ext cx="340416" cy="2253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6" name="Google Shape;896;p60"/>
          <p:cNvSpPr/>
          <p:nvPr/>
        </p:nvSpPr>
        <p:spPr>
          <a:xfrm>
            <a:off x="983298" y="2809900"/>
            <a:ext cx="311634" cy="2541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7" name="Google Shape;897;p60"/>
          <p:cNvSpPr/>
          <p:nvPr/>
        </p:nvSpPr>
        <p:spPr>
          <a:xfrm>
            <a:off x="983298" y="3426574"/>
            <a:ext cx="311634" cy="2541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8" name="Google Shape;898;p60"/>
          <p:cNvSpPr/>
          <p:nvPr/>
        </p:nvSpPr>
        <p:spPr>
          <a:xfrm>
            <a:off x="1832869" y="1571723"/>
            <a:ext cx="283793" cy="282530"/>
          </a:xfrm>
          <a:custGeom>
            <a:avLst/>
            <a:gdLst/>
            <a:ahLst/>
            <a:cxnLst/>
            <a:rect l="l" t="t" r="r" b="b"/>
            <a:pathLst>
              <a:path w="21471" h="21477" extrusionOk="0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9" name="Google Shape;899;p60"/>
          <p:cNvSpPr/>
          <p:nvPr/>
        </p:nvSpPr>
        <p:spPr>
          <a:xfrm>
            <a:off x="1858969" y="2310256"/>
            <a:ext cx="233442" cy="1667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0" name="Google Shape;900;p60"/>
          <p:cNvSpPr/>
          <p:nvPr/>
        </p:nvSpPr>
        <p:spPr>
          <a:xfrm>
            <a:off x="1809379" y="2731667"/>
            <a:ext cx="333666" cy="3323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1" name="Google Shape;901;p60"/>
          <p:cNvSpPr/>
          <p:nvPr/>
        </p:nvSpPr>
        <p:spPr>
          <a:xfrm>
            <a:off x="1808075" y="3512686"/>
            <a:ext cx="333666" cy="1679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2" name="Google Shape;902;p60"/>
          <p:cNvSpPr/>
          <p:nvPr/>
        </p:nvSpPr>
        <p:spPr>
          <a:xfrm>
            <a:off x="2648508" y="1628892"/>
            <a:ext cx="340416" cy="2253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3" name="Google Shape;903;p60"/>
          <p:cNvSpPr/>
          <p:nvPr/>
        </p:nvSpPr>
        <p:spPr>
          <a:xfrm>
            <a:off x="2677220" y="2250161"/>
            <a:ext cx="282906" cy="226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4" name="Google Shape;904;p60"/>
          <p:cNvSpPr/>
          <p:nvPr/>
        </p:nvSpPr>
        <p:spPr>
          <a:xfrm>
            <a:off x="2732426" y="2769409"/>
            <a:ext cx="216378" cy="2946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5" name="Google Shape;905;p60"/>
          <p:cNvSpPr/>
          <p:nvPr/>
        </p:nvSpPr>
        <p:spPr>
          <a:xfrm>
            <a:off x="2684139" y="3432987"/>
            <a:ext cx="308934" cy="2476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6" name="Google Shape;906;p60"/>
          <p:cNvSpPr/>
          <p:nvPr/>
        </p:nvSpPr>
        <p:spPr>
          <a:xfrm>
            <a:off x="3636413" y="1595912"/>
            <a:ext cx="144558" cy="258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7" name="Google Shape;907;p60"/>
          <p:cNvSpPr/>
          <p:nvPr/>
        </p:nvSpPr>
        <p:spPr>
          <a:xfrm>
            <a:off x="3547671" y="2217548"/>
            <a:ext cx="323352" cy="2594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8" name="Google Shape;908;p60"/>
          <p:cNvSpPr/>
          <p:nvPr/>
        </p:nvSpPr>
        <p:spPr>
          <a:xfrm>
            <a:off x="3564637" y="2773257"/>
            <a:ext cx="290790" cy="2907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9" name="Google Shape;909;p60"/>
          <p:cNvSpPr/>
          <p:nvPr/>
        </p:nvSpPr>
        <p:spPr>
          <a:xfrm>
            <a:off x="3567641" y="3356219"/>
            <a:ext cx="323914" cy="324486"/>
          </a:xfrm>
          <a:custGeom>
            <a:avLst/>
            <a:gdLst/>
            <a:ahLst/>
            <a:cxnLst/>
            <a:rect l="l" t="t" r="r" b="b"/>
            <a:pathLst>
              <a:path w="21544" h="21600" extrusionOk="0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0" name="Google Shape;910;p60"/>
          <p:cNvSpPr/>
          <p:nvPr/>
        </p:nvSpPr>
        <p:spPr>
          <a:xfrm>
            <a:off x="4372447" y="1660222"/>
            <a:ext cx="354726" cy="1940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1" name="Google Shape;911;p60"/>
          <p:cNvSpPr/>
          <p:nvPr/>
        </p:nvSpPr>
        <p:spPr>
          <a:xfrm>
            <a:off x="4407683" y="2196661"/>
            <a:ext cx="280513" cy="280314"/>
          </a:xfrm>
          <a:custGeom>
            <a:avLst/>
            <a:gdLst/>
            <a:ahLst/>
            <a:cxnLst/>
            <a:rect l="l" t="t" r="r" b="b"/>
            <a:pathLst>
              <a:path w="21520" h="21600" extrusionOk="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2" name="Google Shape;912;p60"/>
          <p:cNvSpPr/>
          <p:nvPr/>
        </p:nvSpPr>
        <p:spPr>
          <a:xfrm>
            <a:off x="4392021" y="2752370"/>
            <a:ext cx="311634" cy="311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3" name="Google Shape;913;p60"/>
          <p:cNvSpPr/>
          <p:nvPr/>
        </p:nvSpPr>
        <p:spPr>
          <a:xfrm>
            <a:off x="4408988" y="3337713"/>
            <a:ext cx="279417" cy="342954"/>
          </a:xfrm>
          <a:custGeom>
            <a:avLst/>
            <a:gdLst/>
            <a:ahLst/>
            <a:cxnLst/>
            <a:rect l="l" t="t" r="r" b="b"/>
            <a:pathLst>
              <a:path w="21535" h="21600" extrusionOk="0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4" name="Google Shape;914;p60"/>
          <p:cNvSpPr/>
          <p:nvPr/>
        </p:nvSpPr>
        <p:spPr>
          <a:xfrm>
            <a:off x="5210272" y="2140780"/>
            <a:ext cx="370278" cy="3362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5245508" y="2744491"/>
            <a:ext cx="300998" cy="319518"/>
          </a:xfrm>
          <a:custGeom>
            <a:avLst/>
            <a:gdLst/>
            <a:ahLst/>
            <a:cxnLst/>
            <a:rect l="l" t="t" r="r" b="b"/>
            <a:pathLst>
              <a:path w="21496" h="21600" extrusionOk="0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6" name="Google Shape;916;p60"/>
          <p:cNvSpPr/>
          <p:nvPr/>
        </p:nvSpPr>
        <p:spPr>
          <a:xfrm>
            <a:off x="5228542" y="3446178"/>
            <a:ext cx="336204" cy="2345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7" name="Google Shape;917;p60"/>
          <p:cNvSpPr/>
          <p:nvPr/>
        </p:nvSpPr>
        <p:spPr>
          <a:xfrm>
            <a:off x="6159025" y="1496975"/>
            <a:ext cx="238572" cy="357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8" name="Google Shape;918;p60"/>
          <p:cNvSpPr/>
          <p:nvPr/>
        </p:nvSpPr>
        <p:spPr>
          <a:xfrm>
            <a:off x="6168159" y="2213700"/>
            <a:ext cx="231930" cy="263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9" name="Google Shape;919;p60"/>
          <p:cNvSpPr/>
          <p:nvPr/>
        </p:nvSpPr>
        <p:spPr>
          <a:xfrm>
            <a:off x="6234716" y="2943560"/>
            <a:ext cx="99144" cy="991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0" name="Google Shape;920;p60"/>
          <p:cNvSpPr/>
          <p:nvPr/>
        </p:nvSpPr>
        <p:spPr>
          <a:xfrm>
            <a:off x="6129009" y="2786449"/>
            <a:ext cx="310392" cy="277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1" name="Google Shape;921;p60"/>
          <p:cNvSpPr/>
          <p:nvPr/>
        </p:nvSpPr>
        <p:spPr>
          <a:xfrm>
            <a:off x="7052449" y="1603974"/>
            <a:ext cx="251586" cy="250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2" name="Google Shape;922;p60"/>
          <p:cNvSpPr/>
          <p:nvPr/>
        </p:nvSpPr>
        <p:spPr>
          <a:xfrm>
            <a:off x="7021127" y="2162766"/>
            <a:ext cx="314226" cy="314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3" name="Google Shape;923;p60"/>
          <p:cNvSpPr/>
          <p:nvPr/>
        </p:nvSpPr>
        <p:spPr>
          <a:xfrm>
            <a:off x="7004163" y="2781135"/>
            <a:ext cx="34554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4" name="Google Shape;924;p60"/>
          <p:cNvSpPr/>
          <p:nvPr/>
        </p:nvSpPr>
        <p:spPr>
          <a:xfrm>
            <a:off x="7049838" y="3382235"/>
            <a:ext cx="298458" cy="298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5" name="Google Shape;925;p60"/>
          <p:cNvSpPr/>
          <p:nvPr/>
        </p:nvSpPr>
        <p:spPr>
          <a:xfrm>
            <a:off x="7867301" y="1590966"/>
            <a:ext cx="298458" cy="263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6" name="Google Shape;926;p60"/>
          <p:cNvSpPr/>
          <p:nvPr/>
        </p:nvSpPr>
        <p:spPr>
          <a:xfrm>
            <a:off x="7850337" y="2115862"/>
            <a:ext cx="328861" cy="361113"/>
          </a:xfrm>
          <a:custGeom>
            <a:avLst/>
            <a:gdLst/>
            <a:ahLst/>
            <a:cxnLst/>
            <a:rect l="l" t="t" r="r" b="b"/>
            <a:pathLst>
              <a:path w="21547" h="21355" extrusionOk="0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7" name="Google Shape;927;p60"/>
          <p:cNvSpPr/>
          <p:nvPr/>
        </p:nvSpPr>
        <p:spPr>
          <a:xfrm>
            <a:off x="7882962" y="2751271"/>
            <a:ext cx="263826" cy="312768"/>
          </a:xfrm>
          <a:custGeom>
            <a:avLst/>
            <a:gdLst/>
            <a:ahLst/>
            <a:cxnLst/>
            <a:rect l="l" t="t" r="r" b="b"/>
            <a:pathLst>
              <a:path w="21528" h="21600" extrusionOk="0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8" name="Google Shape;928;p60"/>
          <p:cNvSpPr/>
          <p:nvPr/>
        </p:nvSpPr>
        <p:spPr>
          <a:xfrm>
            <a:off x="7882962" y="3350905"/>
            <a:ext cx="264762" cy="3297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9" name="Google Shape;929;p60"/>
          <p:cNvSpPr/>
          <p:nvPr/>
        </p:nvSpPr>
        <p:spPr>
          <a:xfrm>
            <a:off x="6068415" y="3350905"/>
            <a:ext cx="399222" cy="3297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0" name="Google Shape;930;p60"/>
          <p:cNvSpPr/>
          <p:nvPr/>
        </p:nvSpPr>
        <p:spPr>
          <a:xfrm>
            <a:off x="5201705" y="1503937"/>
            <a:ext cx="386046" cy="3502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1" name="Google Shape;931;p60"/>
          <p:cNvSpPr/>
          <p:nvPr/>
        </p:nvSpPr>
        <p:spPr>
          <a:xfrm>
            <a:off x="984184" y="4032510"/>
            <a:ext cx="318978" cy="218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2" name="Google Shape;932;p60"/>
          <p:cNvSpPr/>
          <p:nvPr/>
        </p:nvSpPr>
        <p:spPr>
          <a:xfrm>
            <a:off x="1853206" y="3996080"/>
            <a:ext cx="247158" cy="3087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3" name="Google Shape;933;p60"/>
          <p:cNvSpPr/>
          <p:nvPr/>
        </p:nvSpPr>
        <p:spPr>
          <a:xfrm>
            <a:off x="2688691" y="3994324"/>
            <a:ext cx="280530" cy="326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4" name="Google Shape;934;p60"/>
          <p:cNvSpPr/>
          <p:nvPr/>
        </p:nvSpPr>
        <p:spPr>
          <a:xfrm>
            <a:off x="3613783" y="4016188"/>
            <a:ext cx="262764" cy="2779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5" name="Google Shape;935;p60"/>
          <p:cNvSpPr/>
          <p:nvPr/>
        </p:nvSpPr>
        <p:spPr>
          <a:xfrm>
            <a:off x="4442447" y="4012080"/>
            <a:ext cx="306736" cy="308718"/>
          </a:xfrm>
          <a:custGeom>
            <a:avLst/>
            <a:gdLst/>
            <a:ahLst/>
            <a:cxnLst/>
            <a:rect l="l" t="t" r="r" b="b"/>
            <a:pathLst>
              <a:path w="21548" h="21600" extrusionOk="0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6" name="Google Shape;936;p60"/>
          <p:cNvSpPr/>
          <p:nvPr/>
        </p:nvSpPr>
        <p:spPr>
          <a:xfrm>
            <a:off x="5295006" y="4025410"/>
            <a:ext cx="279587" cy="279396"/>
          </a:xfrm>
          <a:custGeom>
            <a:avLst/>
            <a:gdLst/>
            <a:ahLst/>
            <a:cxnLst/>
            <a:rect l="l" t="t" r="r" b="b"/>
            <a:pathLst>
              <a:path w="21544" h="21600" extrusionOk="0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7" name="Google Shape;937;p60"/>
          <p:cNvSpPr/>
          <p:nvPr/>
        </p:nvSpPr>
        <p:spPr>
          <a:xfrm>
            <a:off x="6184913" y="4032876"/>
            <a:ext cx="261252" cy="2612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24" y="12016"/>
                </a:moveTo>
                <a:lnTo>
                  <a:pt x="0" y="2360"/>
                </a:lnTo>
                <a:lnTo>
                  <a:pt x="0" y="0"/>
                </a:lnTo>
                <a:lnTo>
                  <a:pt x="21600" y="0"/>
                </a:lnTo>
                <a:lnTo>
                  <a:pt x="21600" y="2360"/>
                </a:lnTo>
                <a:lnTo>
                  <a:pt x="11976" y="12016"/>
                </a:lnTo>
                <a:lnTo>
                  <a:pt x="11976" y="19216"/>
                </a:lnTo>
                <a:lnTo>
                  <a:pt x="18024" y="19216"/>
                </a:lnTo>
                <a:lnTo>
                  <a:pt x="18024" y="21600"/>
                </a:lnTo>
                <a:lnTo>
                  <a:pt x="3576" y="21600"/>
                </a:lnTo>
                <a:lnTo>
                  <a:pt x="3576" y="19216"/>
                </a:lnTo>
                <a:lnTo>
                  <a:pt x="9624" y="19216"/>
                </a:lnTo>
                <a:lnTo>
                  <a:pt x="9624" y="12016"/>
                </a:lnTo>
                <a:close/>
                <a:moveTo>
                  <a:pt x="5424" y="4816"/>
                </a:moveTo>
                <a:lnTo>
                  <a:pt x="16248" y="4816"/>
                </a:lnTo>
                <a:lnTo>
                  <a:pt x="18624" y="2432"/>
                </a:lnTo>
                <a:lnTo>
                  <a:pt x="3048" y="2432"/>
                </a:lnTo>
                <a:lnTo>
                  <a:pt x="5424" y="48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8" name="Google Shape;938;p60"/>
          <p:cNvSpPr/>
          <p:nvPr/>
        </p:nvSpPr>
        <p:spPr>
          <a:xfrm>
            <a:off x="7011628" y="3986888"/>
            <a:ext cx="277938" cy="3072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9" name="Google Shape;939;p60"/>
          <p:cNvSpPr/>
          <p:nvPr/>
        </p:nvSpPr>
        <p:spPr>
          <a:xfrm>
            <a:off x="7844485" y="3964207"/>
            <a:ext cx="324479" cy="325404"/>
          </a:xfrm>
          <a:custGeom>
            <a:avLst/>
            <a:gdLst/>
            <a:ahLst/>
            <a:cxnLst/>
            <a:rect l="l" t="t" r="r" b="b"/>
            <a:pathLst>
              <a:path w="21535" h="21600" extrusionOk="0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0" name="Google Shape;940;p60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941" name="Google Shape;941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42" name="Google Shape;942;p6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1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sz="500"/>
          </a:p>
        </p:txBody>
      </p:sp>
      <p:sp>
        <p:nvSpPr>
          <p:cNvPr id="948" name="Google Shape;948;p61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sz="500"/>
          </a:p>
        </p:txBody>
      </p:sp>
      <p:sp>
        <p:nvSpPr>
          <p:cNvPr id="949" name="Google Shape;949;p61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500"/>
          </a:p>
        </p:txBody>
      </p:sp>
      <p:sp>
        <p:nvSpPr>
          <p:cNvPr id="950" name="Google Shape;950;p61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sz="500"/>
          </a:p>
        </p:txBody>
      </p:sp>
      <p:sp>
        <p:nvSpPr>
          <p:cNvPr id="951" name="Google Shape;951;p61"/>
          <p:cNvSpPr txBox="1"/>
          <p:nvPr/>
        </p:nvSpPr>
        <p:spPr>
          <a:xfrm>
            <a:off x="4269374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Restaurant</a:t>
            </a:r>
            <a:endParaRPr sz="500"/>
          </a:p>
        </p:txBody>
      </p:sp>
      <p:sp>
        <p:nvSpPr>
          <p:cNvPr id="952" name="Google Shape;952;p61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sz="500"/>
          </a:p>
        </p:txBody>
      </p:sp>
      <p:sp>
        <p:nvSpPr>
          <p:cNvPr id="953" name="Google Shape;953;p61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sz="500"/>
          </a:p>
        </p:txBody>
      </p:sp>
      <p:sp>
        <p:nvSpPr>
          <p:cNvPr id="954" name="Google Shape;954;p61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sz="500"/>
          </a:p>
        </p:txBody>
      </p:sp>
      <p:sp>
        <p:nvSpPr>
          <p:cNvPr id="955" name="Google Shape;955;p61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sz="500"/>
          </a:p>
        </p:txBody>
      </p:sp>
      <p:sp>
        <p:nvSpPr>
          <p:cNvPr id="956" name="Google Shape;956;p61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957" name="Google Shape;957;p61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sz="500"/>
          </a:p>
        </p:txBody>
      </p:sp>
      <p:sp>
        <p:nvSpPr>
          <p:cNvPr id="958" name="Google Shape;958;p61"/>
          <p:cNvSpPr txBox="1"/>
          <p:nvPr/>
        </p:nvSpPr>
        <p:spPr>
          <a:xfrm>
            <a:off x="2535033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sz="500"/>
          </a:p>
        </p:txBody>
      </p:sp>
      <p:sp>
        <p:nvSpPr>
          <p:cNvPr id="959" name="Google Shape;959;p61"/>
          <p:cNvSpPr/>
          <p:nvPr/>
        </p:nvSpPr>
        <p:spPr>
          <a:xfrm>
            <a:off x="983727" y="1583234"/>
            <a:ext cx="302789" cy="273618"/>
          </a:xfrm>
          <a:custGeom>
            <a:avLst/>
            <a:gdLst/>
            <a:ahLst/>
            <a:cxnLst/>
            <a:rect l="l" t="t" r="r" b="b"/>
            <a:pathLst>
              <a:path w="21482" h="21600" extrusionOk="0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0" name="Google Shape;960;p61"/>
          <p:cNvSpPr/>
          <p:nvPr/>
        </p:nvSpPr>
        <p:spPr>
          <a:xfrm>
            <a:off x="1840380" y="1598009"/>
            <a:ext cx="323352" cy="2588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1" name="Google Shape;961;p61"/>
          <p:cNvSpPr/>
          <p:nvPr/>
        </p:nvSpPr>
        <p:spPr>
          <a:xfrm>
            <a:off x="2673347" y="1476740"/>
            <a:ext cx="402772" cy="380128"/>
          </a:xfrm>
          <a:custGeom>
            <a:avLst/>
            <a:gdLst/>
            <a:ahLst/>
            <a:cxnLst/>
            <a:rect l="l" t="t" r="r" b="b"/>
            <a:pathLst>
              <a:path w="21553" h="21254" extrusionOk="0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2" name="Google Shape;962;p61"/>
          <p:cNvSpPr/>
          <p:nvPr/>
        </p:nvSpPr>
        <p:spPr>
          <a:xfrm>
            <a:off x="3603028" y="1537565"/>
            <a:ext cx="273618" cy="3193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3" name="Google Shape;963;p61"/>
          <p:cNvSpPr/>
          <p:nvPr/>
        </p:nvSpPr>
        <p:spPr>
          <a:xfrm>
            <a:off x="4478506" y="1565201"/>
            <a:ext cx="309128" cy="291676"/>
          </a:xfrm>
          <a:custGeom>
            <a:avLst/>
            <a:gdLst/>
            <a:ahLst/>
            <a:cxnLst/>
            <a:rect l="l" t="t" r="r" b="b"/>
            <a:pathLst>
              <a:path w="20564" h="20965" extrusionOk="0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4" name="Google Shape;964;p61"/>
          <p:cNvSpPr/>
          <p:nvPr/>
        </p:nvSpPr>
        <p:spPr>
          <a:xfrm>
            <a:off x="5402227" y="1583234"/>
            <a:ext cx="251362" cy="273618"/>
          </a:xfrm>
          <a:custGeom>
            <a:avLst/>
            <a:gdLst/>
            <a:ahLst/>
            <a:cxnLst/>
            <a:rect l="l" t="t" r="r" b="b"/>
            <a:pathLst>
              <a:path w="21553" h="21600" extrusionOk="0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5" name="Google Shape;965;p61"/>
          <p:cNvSpPr/>
          <p:nvPr/>
        </p:nvSpPr>
        <p:spPr>
          <a:xfrm>
            <a:off x="6222411" y="1600888"/>
            <a:ext cx="354024" cy="255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6" name="Google Shape;966;p61"/>
          <p:cNvSpPr/>
          <p:nvPr/>
        </p:nvSpPr>
        <p:spPr>
          <a:xfrm>
            <a:off x="7045300" y="1583234"/>
            <a:ext cx="273618" cy="2736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7" name="Google Shape;967;p61"/>
          <p:cNvSpPr/>
          <p:nvPr/>
        </p:nvSpPr>
        <p:spPr>
          <a:xfrm>
            <a:off x="7849963" y="1565772"/>
            <a:ext cx="291114" cy="2911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68" name="Google Shape;968;p61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969" name="Google Shape;969;p61"/>
            <p:cNvSpPr/>
            <p:nvPr/>
          </p:nvSpPr>
          <p:spPr>
            <a:xfrm>
              <a:off x="189193" y="472195"/>
              <a:ext cx="377946" cy="2360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0" name="Google Shape;970;p61"/>
            <p:cNvSpPr/>
            <p:nvPr/>
          </p:nvSpPr>
          <p:spPr>
            <a:xfrm>
              <a:off x="189193" y="0"/>
              <a:ext cx="377946" cy="2360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1" name="Google Shape;971;p61"/>
            <p:cNvSpPr/>
            <p:nvPr/>
          </p:nvSpPr>
          <p:spPr>
            <a:xfrm>
              <a:off x="-1" y="141698"/>
              <a:ext cx="755892" cy="424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72" name="Google Shape;972;p61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973" name="Google Shape;973;p61"/>
            <p:cNvSpPr/>
            <p:nvPr/>
          </p:nvSpPr>
          <p:spPr>
            <a:xfrm>
              <a:off x="0" y="-1"/>
              <a:ext cx="227178" cy="664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4" name="Google Shape;974;p61"/>
            <p:cNvSpPr/>
            <p:nvPr/>
          </p:nvSpPr>
          <p:spPr>
            <a:xfrm>
              <a:off x="598906" y="1783"/>
              <a:ext cx="224424" cy="6600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5" name="Google Shape;975;p61"/>
            <p:cNvSpPr/>
            <p:nvPr/>
          </p:nvSpPr>
          <p:spPr>
            <a:xfrm>
              <a:off x="499809" y="136288"/>
              <a:ext cx="156870" cy="3917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6" name="Google Shape;976;p61"/>
            <p:cNvSpPr/>
            <p:nvPr/>
          </p:nvSpPr>
          <p:spPr>
            <a:xfrm>
              <a:off x="167113" y="134250"/>
              <a:ext cx="159354" cy="395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7" name="Google Shape;977;p61"/>
            <p:cNvSpPr/>
            <p:nvPr/>
          </p:nvSpPr>
          <p:spPr>
            <a:xfrm>
              <a:off x="347727" y="267991"/>
              <a:ext cx="128358" cy="128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78" name="Google Shape;978;p61"/>
          <p:cNvGrpSpPr/>
          <p:nvPr/>
        </p:nvGrpSpPr>
        <p:grpSpPr>
          <a:xfrm>
            <a:off x="2743820" y="2212032"/>
            <a:ext cx="302566" cy="313469"/>
            <a:chOff x="-5" y="0"/>
            <a:chExt cx="806843" cy="835917"/>
          </a:xfrm>
        </p:grpSpPr>
        <p:sp>
          <p:nvSpPr>
            <p:cNvPr id="979" name="Google Shape;979;p61"/>
            <p:cNvSpPr/>
            <p:nvPr/>
          </p:nvSpPr>
          <p:spPr>
            <a:xfrm>
              <a:off x="269052" y="269707"/>
              <a:ext cx="267700" cy="267732"/>
            </a:xfrm>
            <a:custGeom>
              <a:avLst/>
              <a:gdLst/>
              <a:ahLst/>
              <a:cxnLst/>
              <a:rect l="l" t="t" r="r" b="b"/>
              <a:pathLst>
                <a:path w="21567" h="21600" extrusionOk="0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80" name="Google Shape;980;p61"/>
            <p:cNvSpPr/>
            <p:nvPr/>
          </p:nvSpPr>
          <p:spPr>
            <a:xfrm>
              <a:off x="-5" y="0"/>
              <a:ext cx="806843" cy="753138"/>
            </a:xfrm>
            <a:custGeom>
              <a:avLst/>
              <a:gdLst/>
              <a:ahLst/>
              <a:cxnLst/>
              <a:rect l="l" t="t" r="r" b="b"/>
              <a:pathLst>
                <a:path w="21582" h="21600" extrusionOk="0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81" name="Google Shape;981;p61"/>
            <p:cNvSpPr/>
            <p:nvPr/>
          </p:nvSpPr>
          <p:spPr>
            <a:xfrm>
              <a:off x="135651" y="136306"/>
              <a:ext cx="534222" cy="49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82" name="Google Shape;982;p61"/>
            <p:cNvSpPr/>
            <p:nvPr/>
          </p:nvSpPr>
          <p:spPr>
            <a:xfrm>
              <a:off x="283954" y="562677"/>
              <a:ext cx="239166" cy="273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983" name="Google Shape;983;p61" descr="Google Shape;5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1" descr="Google Shape;592;p28"/>
          <p:cNvPicPr preferRelativeResize="0"/>
          <p:nvPr/>
        </p:nvPicPr>
        <p:blipFill rotWithShape="1">
          <a:blip r:embed="rId4">
            <a:alphaModFix/>
          </a:blip>
          <a:srcRect l="59" r="59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1" descr="Google Shape;594;p28"/>
          <p:cNvPicPr preferRelativeResize="0"/>
          <p:nvPr/>
        </p:nvPicPr>
        <p:blipFill rotWithShape="1">
          <a:blip r:embed="rId5">
            <a:alphaModFix/>
          </a:blip>
          <a:srcRect l="59" r="59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61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987" name="Google Shape;987;p61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88" name="Google Shape;988;p6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2"/>
          <p:cNvSpPr txBox="1">
            <a:spLocks noChangeAspect="1"/>
          </p:cNvSpPr>
          <p:nvPr/>
        </p:nvSpPr>
        <p:spPr>
          <a:xfrm>
            <a:off x="4207096" y="2909500"/>
            <a:ext cx="1422604" cy="438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-US" sz="2400" b="0" i="0" u="none" strike="noStrike" cap="none" dirty="0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KR</a:t>
            </a:r>
            <a:endParaRPr lang="en-US" sz="2400" dirty="0"/>
          </a:p>
        </p:txBody>
      </p:sp>
      <p:pic>
        <p:nvPicPr>
          <p:cNvPr id="1060" name="Google Shape;1060;p62" descr="Google Shape;691;p2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6589" y="1556290"/>
            <a:ext cx="1353111" cy="1353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Flags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7488"/>
            <a:ext cx="3378428" cy="19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6" y="3007500"/>
            <a:ext cx="3722124" cy="19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440" y="288450"/>
            <a:ext cx="3310198" cy="26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Device Library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4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4"/>
          <p:cNvSpPr/>
          <p:nvPr/>
        </p:nvSpPr>
        <p:spPr>
          <a:xfrm>
            <a:off x="3824550" y="218905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4"/>
          <p:cNvSpPr/>
          <p:nvPr/>
        </p:nvSpPr>
        <p:spPr>
          <a:xfrm>
            <a:off x="3824550" y="2880550"/>
            <a:ext cx="1516800" cy="56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4"/>
          <p:cNvSpPr/>
          <p:nvPr/>
        </p:nvSpPr>
        <p:spPr>
          <a:xfrm>
            <a:off x="3824550" y="3610900"/>
            <a:ext cx="1516800" cy="569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4"/>
          <p:cNvSpPr/>
          <p:nvPr/>
        </p:nvSpPr>
        <p:spPr>
          <a:xfrm>
            <a:off x="6295200" y="14975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" name="Google Shape;109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1587764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1587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4"/>
          <p:cNvSpPr/>
          <p:nvPr/>
        </p:nvSpPr>
        <p:spPr>
          <a:xfrm>
            <a:off x="6295200" y="2189050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22792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64"/>
          <p:cNvSpPr/>
          <p:nvPr/>
        </p:nvSpPr>
        <p:spPr>
          <a:xfrm>
            <a:off x="6295200" y="2880550"/>
            <a:ext cx="1516800" cy="56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" name="Google Shape;110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2970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4"/>
          <p:cNvSpPr/>
          <p:nvPr/>
        </p:nvSpPr>
        <p:spPr>
          <a:xfrm>
            <a:off x="6295200" y="3610900"/>
            <a:ext cx="1516800" cy="569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5" name="Google Shape;110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370111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370115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2279289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2990214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/>
          <p:nvPr/>
        </p:nvSpPr>
        <p:spPr>
          <a:xfrm>
            <a:off x="1207325" y="21890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4"/>
          <p:cNvSpPr/>
          <p:nvPr/>
        </p:nvSpPr>
        <p:spPr>
          <a:xfrm>
            <a:off x="1207325" y="2899975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3900" y="3701110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/>
          <p:nvPr/>
        </p:nvSpPr>
        <p:spPr>
          <a:xfrm>
            <a:off x="1207325" y="361090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3" name="Google Shape;1113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7937" y="4353913"/>
            <a:ext cx="650100" cy="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pic>
        <p:nvPicPr>
          <p:cNvPr id="1115" name="Google Shape;1115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15821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22679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2992641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3715713"/>
            <a:ext cx="1223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94"/>
              <a:buFont typeface="Arial"/>
              <a:buNone/>
            </a:pPr>
            <a:r>
              <a:rPr lang="en-US" altLang="ko-KR" sz="2800" dirty="0"/>
              <a:t>Title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/>
              <a:t>FirstName </a:t>
            </a:r>
            <a:r>
              <a:rPr lang="en-US" altLang="ko-KR" sz="1000" dirty="0" err="1"/>
              <a:t>LastName</a:t>
            </a:r>
            <a:br>
              <a:rPr lang="en-US" altLang="ko-KR" sz="1000" dirty="0"/>
            </a:br>
            <a:r>
              <a:rPr lang="en-US" altLang="ko-KR" sz="1000" dirty="0">
                <a:latin typeface="Google Sans"/>
                <a:ea typeface="Google Sans"/>
                <a:cs typeface="Google Sans"/>
                <a:sym typeface="Google Sans"/>
              </a:rPr>
              <a:t>Title, Study Name</a:t>
            </a:r>
            <a:endParaRPr lang="en-US" altLang="ko-KR" sz="1000"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375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1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2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18D7B1-DD47-3179-6346-F9C478B4BB1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4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sp>
        <p:nvSpPr>
          <p:cNvPr id="1119" name="Google Shape;111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APP Study Logo Library</a:t>
            </a:r>
            <a:endParaRPr sz="2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5" name="그림 4" descr="텍스트, 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3FF1F5F7-410E-ED3B-C6BB-8A0D3B9C0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75" y="1373684"/>
            <a:ext cx="1532966" cy="1532966"/>
          </a:xfrm>
          <a:prstGeom prst="rect">
            <a:avLst/>
          </a:prstGeom>
        </p:spPr>
      </p:pic>
      <p:pic>
        <p:nvPicPr>
          <p:cNvPr id="7" name="그림 6" descr="텍스트, 폰트, 그래픽, 화이트이(가) 표시된 사진&#10;&#10;자동 생성된 설명">
            <a:extLst>
              <a:ext uri="{FF2B5EF4-FFF2-40B4-BE49-F238E27FC236}">
                <a16:creationId xmlns:a16="http://schemas.microsoft.com/office/drawing/2014/main" id="{75CE0CE6-D0FF-F2E5-A6BC-EE092A38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50" y="2906650"/>
            <a:ext cx="4614979" cy="697021"/>
          </a:xfrm>
          <a:prstGeom prst="rect">
            <a:avLst/>
          </a:prstGeom>
        </p:spPr>
      </p:pic>
      <p:pic>
        <p:nvPicPr>
          <p:cNvPr id="9" name="그림 8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F50C3774-DBCC-A2C1-FC1E-3EC7491A0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50" y="3672043"/>
            <a:ext cx="4614979" cy="697021"/>
          </a:xfrm>
          <a:prstGeom prst="rect">
            <a:avLst/>
          </a:prstGeom>
        </p:spPr>
      </p:pic>
      <p:pic>
        <p:nvPicPr>
          <p:cNvPr id="11" name="그림 10" descr="텍스트, 폰트, 상징, 스크린샷이(가) 표시된 사진&#10;&#10;자동 생성된 설명">
            <a:extLst>
              <a:ext uri="{FF2B5EF4-FFF2-40B4-BE49-F238E27FC236}">
                <a16:creationId xmlns:a16="http://schemas.microsoft.com/office/drawing/2014/main" id="{04FEC546-3E46-9EC8-566C-8FB56BC2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50" y="1374611"/>
            <a:ext cx="1532965" cy="15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25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4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sp>
        <p:nvSpPr>
          <p:cNvPr id="1119" name="Google Shape;111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ML Study Logo Library</a:t>
            </a:r>
            <a:endParaRPr sz="2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" name="그림 2" descr="텍스트, 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B43E3763-8BAE-A6F5-753D-612E0EE9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25" y="1427661"/>
            <a:ext cx="1439606" cy="1439606"/>
          </a:xfrm>
          <a:prstGeom prst="rect">
            <a:avLst/>
          </a:prstGeom>
        </p:spPr>
      </p:pic>
      <p:pic>
        <p:nvPicPr>
          <p:cNvPr id="6" name="그림 5" descr="텍스트, 폰트, 그래픽, 화이트이(가) 표시된 사진&#10;&#10;자동 생성된 설명">
            <a:extLst>
              <a:ext uri="{FF2B5EF4-FFF2-40B4-BE49-F238E27FC236}">
                <a16:creationId xmlns:a16="http://schemas.microsoft.com/office/drawing/2014/main" id="{EE929F93-907A-38E0-066C-3BF8E9ED8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50" y="2912630"/>
            <a:ext cx="4480509" cy="676711"/>
          </a:xfrm>
          <a:prstGeom prst="rect">
            <a:avLst/>
          </a:prstGeom>
        </p:spPr>
      </p:pic>
      <p:pic>
        <p:nvPicPr>
          <p:cNvPr id="10" name="그림 9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BA21268E-9FAD-E0D6-A81F-AE7E112CE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50" y="3664038"/>
            <a:ext cx="4480509" cy="676711"/>
          </a:xfrm>
          <a:prstGeom prst="rect">
            <a:avLst/>
          </a:prstGeom>
        </p:spPr>
      </p:pic>
      <p:pic>
        <p:nvPicPr>
          <p:cNvPr id="13" name="그림 12" descr="텍스트, 폰트, 상징, 스크린샷이(가) 표시된 사진&#10;&#10;자동 생성된 설명">
            <a:extLst>
              <a:ext uri="{FF2B5EF4-FFF2-40B4-BE49-F238E27FC236}">
                <a16:creationId xmlns:a16="http://schemas.microsoft.com/office/drawing/2014/main" id="{C25AF193-CD80-EE83-4DD0-CD2BC4DFE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50" y="1427661"/>
            <a:ext cx="1439606" cy="143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94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4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sp>
        <p:nvSpPr>
          <p:cNvPr id="1119" name="Google Shape;111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Backend Study Logo Library</a:t>
            </a:r>
            <a:endParaRPr sz="2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endParaRPr sz="12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" name="그림 3" descr="텍스트, 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9FF6834E-E43D-74A1-50E5-79A01ECA0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00" y="1390813"/>
            <a:ext cx="1573500" cy="1573500"/>
          </a:xfrm>
          <a:prstGeom prst="rect">
            <a:avLst/>
          </a:prstGeom>
        </p:spPr>
      </p:pic>
      <p:pic>
        <p:nvPicPr>
          <p:cNvPr id="7" name="그림 6" descr="텍스트, 폰트, 상징, 스크린샷이(가) 표시된 사진&#10;&#10;자동 생성된 설명">
            <a:extLst>
              <a:ext uri="{FF2B5EF4-FFF2-40B4-BE49-F238E27FC236}">
                <a16:creationId xmlns:a16="http://schemas.microsoft.com/office/drawing/2014/main" id="{5EF716BC-C4EB-C3E1-A8D5-CEACCB6E0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13" y="1390813"/>
            <a:ext cx="1574264" cy="1574264"/>
          </a:xfrm>
          <a:prstGeom prst="rect">
            <a:avLst/>
          </a:prstGeom>
        </p:spPr>
      </p:pic>
      <p:pic>
        <p:nvPicPr>
          <p:cNvPr id="9" name="그림 8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CF93B79B-E973-7335-E92D-E654A859E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75" y="3759517"/>
            <a:ext cx="4300658" cy="649548"/>
          </a:xfrm>
          <a:prstGeom prst="rect">
            <a:avLst/>
          </a:prstGeom>
        </p:spPr>
      </p:pic>
      <p:pic>
        <p:nvPicPr>
          <p:cNvPr id="12" name="그림 11" descr="텍스트, 폰트, 그래픽, 화이트이(가) 표시된 사진&#10;&#10;자동 생성된 설명">
            <a:extLst>
              <a:ext uri="{FF2B5EF4-FFF2-40B4-BE49-F238E27FC236}">
                <a16:creationId xmlns:a16="http://schemas.microsoft.com/office/drawing/2014/main" id="{9257E1CB-3FD6-3D5F-2D9A-CDA12013B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13" y="2984681"/>
            <a:ext cx="4332595" cy="6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0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94"/>
              <a:buFont typeface="Arial"/>
              <a:buNone/>
            </a:pPr>
            <a:r>
              <a:rPr lang="en-US" altLang="ko-KR" sz="3200" dirty="0"/>
              <a:t>Title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/>
              <a:t>FirstName </a:t>
            </a:r>
            <a:r>
              <a:rPr lang="en-US" altLang="ko-KR" sz="1000" dirty="0" err="1"/>
              <a:t>LastName</a:t>
            </a:r>
            <a:br>
              <a:rPr lang="en-US" altLang="ko-KR" sz="1000" dirty="0"/>
            </a:br>
            <a:r>
              <a:rPr lang="en-US" altLang="ko-KR" sz="1000" dirty="0">
                <a:latin typeface="Google Sans"/>
                <a:ea typeface="Google Sans"/>
                <a:cs typeface="Google Sans"/>
                <a:sym typeface="Google Sans"/>
              </a:rPr>
              <a:t>Title, Study Name</a:t>
            </a:r>
            <a:endParaRPr lang="en-US" altLang="ko-KR" sz="1000" dirty="0"/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375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1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2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D13120-A3D9-E1CC-26F0-E369A75D491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Section Title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/>
              <a:t>Section Title</a:t>
            </a:r>
            <a:endParaRPr dirty="0"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/>
              <a:t>Section Title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/>
              <a:t>Section Title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1048</Words>
  <Application>Microsoft Office PowerPoint</Application>
  <PresentationFormat>화면 슬라이드 쇼(16:9)</PresentationFormat>
  <Paragraphs>384</Paragraphs>
  <Slides>42</Slides>
  <Notes>42</Notes>
  <HiddenSlides>42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Google Sans Medium</vt:lpstr>
      <vt:lpstr>Google Sans</vt:lpstr>
      <vt:lpstr>Google Sans SemiBold</vt:lpstr>
      <vt:lpstr>Roboto Mono Light</vt:lpstr>
      <vt:lpstr>Roboto</vt:lpstr>
      <vt:lpstr>Arial</vt:lpstr>
      <vt:lpstr>Helvetica Neue</vt:lpstr>
      <vt:lpstr>DevFest 2021</vt:lpstr>
      <vt:lpstr>PowerPoint 프레젠테이션</vt:lpstr>
      <vt:lpstr>Title</vt:lpstr>
      <vt:lpstr>Title</vt:lpstr>
      <vt:lpstr>Title</vt:lpstr>
      <vt:lpstr>Title</vt:lpstr>
      <vt:lpstr>Section Title</vt:lpstr>
      <vt:lpstr>Section Title</vt:lpstr>
      <vt:lpstr>Section Title</vt:lpstr>
      <vt:lpstr>Section Title</vt:lpstr>
      <vt:lpstr>Left Aligned Title</vt:lpstr>
      <vt:lpstr>One Column Title</vt:lpstr>
      <vt:lpstr>Two Column Title</vt:lpstr>
      <vt:lpstr>50%</vt:lpstr>
      <vt:lpstr>“Simple statement, URL or quote goes here. Limit text  to four lines or less.”</vt:lpstr>
      <vt:lpstr>“Simple statement, URL or quote goes here. Limit text  to five lines or less.”</vt:lpstr>
      <vt:lpstr>“Simple statement, URL or quote goes here. Limit text  to five lines or less.”</vt:lpstr>
      <vt:lpstr>REPLACE WITH YOUR PHOTO</vt:lpstr>
      <vt:lpstr>Simple quote or statement goes here. Ideally limit to four or five lines max.</vt:lpstr>
      <vt:lpstr>50%</vt:lpstr>
      <vt:lpstr>Simple quote or statement goes here. Ideally limit to four or five lines max.</vt:lpstr>
      <vt:lpstr>Simple quote or statement goes here. Ideally limit to four or five lines max.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 Gyu Lee</dc:creator>
  <cp:lastModifiedBy>In Gyu Lee</cp:lastModifiedBy>
  <cp:revision>41</cp:revision>
  <dcterms:modified xsi:type="dcterms:W3CDTF">2023-11-08T15:15:36Z</dcterms:modified>
</cp:coreProperties>
</file>